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59" r:id="rId5"/>
    <p:sldId id="258" r:id="rId6"/>
    <p:sldId id="260" r:id="rId7"/>
    <p:sldId id="262" r:id="rId8"/>
    <p:sldId id="263" r:id="rId9"/>
    <p:sldId id="266" r:id="rId10"/>
    <p:sldId id="265" r:id="rId11"/>
    <p:sldId id="267" r:id="rId12"/>
  </p:sldIdLst>
  <p:sldSz cx="12192000" cy="6858000"/>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07" d="100"/>
          <a:sy n="107" d="100"/>
        </p:scale>
        <p:origin x="13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image" Target="../media/image51.png"/><Relationship Id="rId6" Type="http://schemas.openxmlformats.org/officeDocument/2006/relationships/image" Target="../media/image56.png"/><Relationship Id="rId5" Type="http://schemas.openxmlformats.org/officeDocument/2006/relationships/image" Target="../media/image55.jpg"/><Relationship Id="rId4" Type="http://schemas.openxmlformats.org/officeDocument/2006/relationships/image" Target="../media/image5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7.png"/><Relationship Id="rId2" Type="http://schemas.openxmlformats.org/officeDocument/2006/relationships/image" Target="../media/image51.png"/><Relationship Id="rId1" Type="http://schemas.openxmlformats.org/officeDocument/2006/relationships/image" Target="../media/image54.png"/><Relationship Id="rId6" Type="http://schemas.openxmlformats.org/officeDocument/2006/relationships/image" Target="../media/image55.jpg"/><Relationship Id="rId5" Type="http://schemas.openxmlformats.org/officeDocument/2006/relationships/image" Target="../media/image56.png"/><Relationship Id="rId4" Type="http://schemas.openxmlformats.org/officeDocument/2006/relationships/image" Target="../media/image53.pn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2145EE-7148-4C78-A3F2-5FDB110C0461}" type="doc">
      <dgm:prSet loTypeId="urn:microsoft.com/office/officeart/2008/layout/RadialCluster" loCatId="cycle" qsTypeId="urn:microsoft.com/office/officeart/2005/8/quickstyle/simple1" qsCatId="simple" csTypeId="urn:microsoft.com/office/officeart/2005/8/colors/accent2_1" csCatId="accent2" phldr="1"/>
      <dgm:spPr/>
      <dgm:t>
        <a:bodyPr/>
        <a:lstStyle/>
        <a:p>
          <a:endParaRPr lang="ca-ES"/>
        </a:p>
      </dgm:t>
    </dgm:pt>
    <dgm:pt modelId="{938484E6-9FF9-44ED-9C5C-E417C1A6BFC1}">
      <dgm:prSet phldrT="[Text]" custT="1"/>
      <dgm:spPr>
        <a:blipFill rotWithShape="0">
          <a:blip xmlns:r="http://schemas.openxmlformats.org/officeDocument/2006/relationships" r:embed="rId1"/>
          <a:srcRect/>
          <a:stretch>
            <a:fillRect t="-21000" b="-21000"/>
          </a:stretch>
        </a:blipFill>
      </dgm:spPr>
      <dgm:t>
        <a:bodyPr/>
        <a:lstStyle/>
        <a:p>
          <a:endParaRPr lang="es-ES" sz="1600" b="1" dirty="0">
            <a:solidFill>
              <a:schemeClr val="accent5"/>
            </a:solidFill>
          </a:endParaRPr>
        </a:p>
        <a:p>
          <a:r>
            <a:rPr lang="es-ES" sz="1600" b="1" dirty="0" err="1">
              <a:solidFill>
                <a:schemeClr val="bg1"/>
              </a:solidFill>
            </a:rPr>
            <a:t>Publications</a:t>
          </a:r>
          <a:endParaRPr lang="ca-ES" sz="1600" b="1" dirty="0">
            <a:solidFill>
              <a:schemeClr val="bg1"/>
            </a:solidFill>
          </a:endParaRPr>
        </a:p>
      </dgm:t>
    </dgm:pt>
    <dgm:pt modelId="{D67D67EA-F3D6-4414-A573-3FC9A2BE0911}" type="parTrans" cxnId="{138CC19A-27DE-48DE-B35E-0D5B78F05FEC}">
      <dgm:prSet/>
      <dgm:spPr/>
      <dgm:t>
        <a:bodyPr/>
        <a:lstStyle/>
        <a:p>
          <a:endParaRPr lang="ca-ES"/>
        </a:p>
      </dgm:t>
    </dgm:pt>
    <dgm:pt modelId="{3EF45610-A96A-40EA-9B82-B9C3A4B93E38}" type="sibTrans" cxnId="{138CC19A-27DE-48DE-B35E-0D5B78F05FEC}">
      <dgm:prSet/>
      <dgm:spPr/>
      <dgm:t>
        <a:bodyPr/>
        <a:lstStyle/>
        <a:p>
          <a:endParaRPr lang="ca-ES"/>
        </a:p>
      </dgm:t>
    </dgm:pt>
    <dgm:pt modelId="{75443D8A-18DB-4247-B4C4-83E995A9CC01}">
      <dgm:prSet phldrT="[Text]" custT="1"/>
      <dgm:spPr>
        <a:blipFill rotWithShape="0">
          <a:blip xmlns:r="http://schemas.openxmlformats.org/officeDocument/2006/relationships" r:embed="rId2"/>
          <a:srcRect/>
          <a:stretch>
            <a:fillRect t="-21000" b="-21000"/>
          </a:stretch>
        </a:blipFill>
      </dgm:spPr>
      <dgm:t>
        <a:bodyPr/>
        <a:lstStyle/>
        <a:p>
          <a:r>
            <a:rPr lang="es-ES" sz="1600" b="1" dirty="0">
              <a:solidFill>
                <a:schemeClr val="tx1"/>
              </a:solidFill>
            </a:rPr>
            <a:t>  </a:t>
          </a:r>
          <a:r>
            <a:rPr lang="es-ES" sz="1600" b="1" dirty="0" err="1">
              <a:solidFill>
                <a:schemeClr val="tx1"/>
              </a:solidFill>
            </a:rPr>
            <a:t>Manuals</a:t>
          </a:r>
          <a:endParaRPr lang="ca-ES" sz="1600" b="1" dirty="0">
            <a:solidFill>
              <a:schemeClr val="tx1"/>
            </a:solidFill>
          </a:endParaRPr>
        </a:p>
      </dgm:t>
    </dgm:pt>
    <dgm:pt modelId="{A0A0D97C-D756-4136-A4D4-C980709F9940}" type="parTrans" cxnId="{DA5E3F66-BAE5-46E3-90EA-EA936C3680C1}">
      <dgm:prSet/>
      <dgm:spPr/>
      <dgm:t>
        <a:bodyPr/>
        <a:lstStyle/>
        <a:p>
          <a:endParaRPr lang="ca-ES"/>
        </a:p>
      </dgm:t>
    </dgm:pt>
    <dgm:pt modelId="{B6DDC548-3D94-4E35-9B78-D945A730D2E0}" type="sibTrans" cxnId="{DA5E3F66-BAE5-46E3-90EA-EA936C3680C1}">
      <dgm:prSet/>
      <dgm:spPr/>
      <dgm:t>
        <a:bodyPr/>
        <a:lstStyle/>
        <a:p>
          <a:endParaRPr lang="ca-ES"/>
        </a:p>
      </dgm:t>
    </dgm:pt>
    <dgm:pt modelId="{12E63D2C-CDDD-4C79-B22C-14B5BFED9436}">
      <dgm:prSet phldrT="[Text]" custT="1"/>
      <dgm:spPr>
        <a:blipFill rotWithShape="0">
          <a:blip xmlns:r="http://schemas.openxmlformats.org/officeDocument/2006/relationships" r:embed="rId3"/>
          <a:srcRect/>
          <a:stretch>
            <a:fillRect l="-30000" r="-30000"/>
          </a:stretch>
        </a:blipFill>
      </dgm:spPr>
      <dgm:t>
        <a:bodyPr/>
        <a:lstStyle/>
        <a:p>
          <a:pPr marL="0" indent="0" algn="l"/>
          <a:r>
            <a:rPr lang="es-ES" sz="1600" b="1" dirty="0" err="1">
              <a:solidFill>
                <a:schemeClr val="bg1"/>
              </a:solidFill>
            </a:rPr>
            <a:t>Webinars</a:t>
          </a:r>
          <a:endParaRPr lang="ca-ES" sz="1600" b="1" dirty="0">
            <a:solidFill>
              <a:schemeClr val="bg1"/>
            </a:solidFill>
          </a:endParaRPr>
        </a:p>
      </dgm:t>
    </dgm:pt>
    <dgm:pt modelId="{E66DDE70-70D1-4261-B54A-6712F5E40F47}" type="parTrans" cxnId="{1C130B54-39D2-46F6-B42D-2E63F201B6F4}">
      <dgm:prSet/>
      <dgm:spPr/>
      <dgm:t>
        <a:bodyPr/>
        <a:lstStyle/>
        <a:p>
          <a:endParaRPr lang="ca-ES"/>
        </a:p>
      </dgm:t>
    </dgm:pt>
    <dgm:pt modelId="{79265229-1D0D-4FEB-96CB-FD9619E24E5D}" type="sibTrans" cxnId="{1C130B54-39D2-46F6-B42D-2E63F201B6F4}">
      <dgm:prSet/>
      <dgm:spPr/>
      <dgm:t>
        <a:bodyPr/>
        <a:lstStyle/>
        <a:p>
          <a:endParaRPr lang="ca-ES"/>
        </a:p>
      </dgm:t>
    </dgm:pt>
    <dgm:pt modelId="{84516C7C-03BF-4B51-A66F-4A9FCD92EA21}">
      <dgm:prSet phldrT="[Text]"/>
      <dgm:spPr>
        <a:blipFill rotWithShape="0">
          <a:blip xmlns:r="http://schemas.openxmlformats.org/officeDocument/2006/relationships" r:embed="rId4"/>
          <a:srcRect/>
          <a:stretch>
            <a:fillRect l="-30000" r="-30000"/>
          </a:stretch>
        </a:blipFill>
      </dgm:spPr>
      <dgm:t>
        <a:bodyPr/>
        <a:lstStyle/>
        <a:p>
          <a:pPr algn="ctr"/>
          <a:r>
            <a:rPr lang="es-ES" b="1" dirty="0"/>
            <a:t> </a:t>
          </a:r>
          <a:endParaRPr lang="ca-ES" b="1" dirty="0"/>
        </a:p>
      </dgm:t>
    </dgm:pt>
    <dgm:pt modelId="{840C6030-55F5-44B3-9129-AF9651EA269E}" type="sibTrans" cxnId="{A671F1EA-968C-4B30-937F-8E46F72B0F28}">
      <dgm:prSet/>
      <dgm:spPr/>
      <dgm:t>
        <a:bodyPr/>
        <a:lstStyle/>
        <a:p>
          <a:endParaRPr lang="ca-ES"/>
        </a:p>
      </dgm:t>
    </dgm:pt>
    <dgm:pt modelId="{60BAAD08-D3D9-452E-8CE7-C2F879D56215}" type="parTrans" cxnId="{A671F1EA-968C-4B30-937F-8E46F72B0F28}">
      <dgm:prSet/>
      <dgm:spPr/>
      <dgm:t>
        <a:bodyPr/>
        <a:lstStyle/>
        <a:p>
          <a:endParaRPr lang="ca-ES"/>
        </a:p>
      </dgm:t>
    </dgm:pt>
    <dgm:pt modelId="{17A9C17F-57E6-4283-9223-1B692F99EB23}">
      <dgm:prSet phldrT="[Text]" custT="1"/>
      <dgm:spPr>
        <a:blipFill rotWithShape="0">
          <a:blip xmlns:r="http://schemas.openxmlformats.org/officeDocument/2006/relationships" r:embed="rId5"/>
          <a:stretch>
            <a:fillRect/>
          </a:stretch>
        </a:blipFill>
      </dgm:spPr>
      <dgm:t>
        <a:bodyPr/>
        <a:lstStyle/>
        <a:p>
          <a:r>
            <a:rPr lang="es-ES" sz="1600" b="1" dirty="0" err="1">
              <a:solidFill>
                <a:schemeClr val="bg1"/>
              </a:solidFill>
            </a:rPr>
            <a:t>Recommendations</a:t>
          </a:r>
          <a:endParaRPr lang="ca-ES" sz="1600" b="1" dirty="0">
            <a:solidFill>
              <a:schemeClr val="bg1"/>
            </a:solidFill>
          </a:endParaRPr>
        </a:p>
      </dgm:t>
    </dgm:pt>
    <dgm:pt modelId="{28778584-3D3F-4E81-A4E4-441B64D2A434}" type="parTrans" cxnId="{C05C250B-DF7A-4CF2-9237-16D212965D52}">
      <dgm:prSet/>
      <dgm:spPr/>
      <dgm:t>
        <a:bodyPr/>
        <a:lstStyle/>
        <a:p>
          <a:endParaRPr lang="ca-ES"/>
        </a:p>
      </dgm:t>
    </dgm:pt>
    <dgm:pt modelId="{8835000E-F088-41A9-B989-2317BF81CAEE}" type="sibTrans" cxnId="{C05C250B-DF7A-4CF2-9237-16D212965D52}">
      <dgm:prSet/>
      <dgm:spPr/>
      <dgm:t>
        <a:bodyPr/>
        <a:lstStyle/>
        <a:p>
          <a:endParaRPr lang="ca-ES"/>
        </a:p>
      </dgm:t>
    </dgm:pt>
    <dgm:pt modelId="{093D5B24-F681-4193-B4AF-57D2D6938D2F}">
      <dgm:prSet phldrT="[Text]" custT="1"/>
      <dgm:spPr>
        <a:blipFill rotWithShape="0">
          <a:blip xmlns:r="http://schemas.openxmlformats.org/officeDocument/2006/relationships" r:embed="rId6"/>
          <a:srcRect/>
          <a:stretch>
            <a:fillRect l="-39000" r="-39000"/>
          </a:stretch>
        </a:blipFill>
      </dgm:spPr>
      <dgm:t>
        <a:bodyPr/>
        <a:lstStyle/>
        <a:p>
          <a:pPr algn="l"/>
          <a:r>
            <a:rPr lang="es-ES" sz="1600" b="1" dirty="0" err="1">
              <a:solidFill>
                <a:schemeClr val="tx1"/>
              </a:solidFill>
            </a:rPr>
            <a:t>Trainning</a:t>
          </a:r>
          <a:r>
            <a:rPr lang="es-ES" sz="1600" b="1" dirty="0">
              <a:solidFill>
                <a:schemeClr val="tx1"/>
              </a:solidFill>
            </a:rPr>
            <a:t> </a:t>
          </a:r>
        </a:p>
        <a:p>
          <a:pPr algn="l"/>
          <a:r>
            <a:rPr lang="es-ES" sz="1600" b="1" dirty="0" err="1">
              <a:solidFill>
                <a:schemeClr val="tx1"/>
              </a:solidFill>
            </a:rPr>
            <a:t>courses</a:t>
          </a:r>
          <a:endParaRPr lang="ca-ES" sz="1600" b="1" dirty="0">
            <a:solidFill>
              <a:schemeClr val="tx1"/>
            </a:solidFill>
          </a:endParaRPr>
        </a:p>
      </dgm:t>
    </dgm:pt>
    <dgm:pt modelId="{0CB4F842-B9AC-47DE-A190-7B1BB13E8055}" type="parTrans" cxnId="{88CF733F-CF02-4187-A9D2-7E3CA7099307}">
      <dgm:prSet/>
      <dgm:spPr/>
      <dgm:t>
        <a:bodyPr/>
        <a:lstStyle/>
        <a:p>
          <a:endParaRPr lang="ca-ES"/>
        </a:p>
      </dgm:t>
    </dgm:pt>
    <dgm:pt modelId="{FB4E0B40-CC73-4BE5-B436-168F0DB553D7}" type="sibTrans" cxnId="{88CF733F-CF02-4187-A9D2-7E3CA7099307}">
      <dgm:prSet/>
      <dgm:spPr/>
      <dgm:t>
        <a:bodyPr/>
        <a:lstStyle/>
        <a:p>
          <a:endParaRPr lang="ca-ES"/>
        </a:p>
      </dgm:t>
    </dgm:pt>
    <dgm:pt modelId="{453AF5D5-7631-40EA-96B9-DDB49D10CE57}">
      <dgm:prSet phldrT="[Text]" custT="1"/>
      <dgm:spPr>
        <a:blipFill rotWithShape="0">
          <a:blip xmlns:r="http://schemas.openxmlformats.org/officeDocument/2006/relationships" r:embed="rId7"/>
          <a:srcRect/>
          <a:stretch>
            <a:fillRect l="-335000" r="-335000"/>
          </a:stretch>
        </a:blipFill>
      </dgm:spPr>
      <dgm:t>
        <a:bodyPr/>
        <a:lstStyle/>
        <a:p>
          <a:endParaRPr lang="es-ES" sz="1600" b="1" dirty="0">
            <a:solidFill>
              <a:srgbClr val="FF0000"/>
            </a:solidFill>
          </a:endParaRPr>
        </a:p>
        <a:p>
          <a:endParaRPr lang="es-ES" sz="1600" b="1" dirty="0">
            <a:solidFill>
              <a:srgbClr val="FF0000"/>
            </a:solidFill>
          </a:endParaRPr>
        </a:p>
        <a:p>
          <a:r>
            <a:rPr lang="es-ES" sz="1600" b="1" dirty="0">
              <a:solidFill>
                <a:schemeClr val="tx1"/>
              </a:solidFill>
            </a:rPr>
            <a:t>Software </a:t>
          </a:r>
          <a:r>
            <a:rPr lang="es-ES" sz="1600" b="1" dirty="0" err="1">
              <a:solidFill>
                <a:schemeClr val="tx1"/>
              </a:solidFill>
            </a:rPr>
            <a:t>platform</a:t>
          </a:r>
          <a:endParaRPr lang="ca-ES" sz="1600" b="1" dirty="0">
            <a:solidFill>
              <a:schemeClr val="tx1"/>
            </a:solidFill>
          </a:endParaRPr>
        </a:p>
      </dgm:t>
    </dgm:pt>
    <dgm:pt modelId="{1FF5078D-5CA4-420B-9823-AA39FBD137A7}" type="sibTrans" cxnId="{76C5DDFA-948F-47C9-A09D-FF04E33A1CAF}">
      <dgm:prSet/>
      <dgm:spPr/>
      <dgm:t>
        <a:bodyPr/>
        <a:lstStyle/>
        <a:p>
          <a:endParaRPr lang="ca-ES"/>
        </a:p>
      </dgm:t>
    </dgm:pt>
    <dgm:pt modelId="{7146904A-171A-4AD2-BA59-70BBE6884B27}" type="parTrans" cxnId="{76C5DDFA-948F-47C9-A09D-FF04E33A1CAF}">
      <dgm:prSet/>
      <dgm:spPr/>
      <dgm:t>
        <a:bodyPr/>
        <a:lstStyle/>
        <a:p>
          <a:endParaRPr lang="ca-ES"/>
        </a:p>
      </dgm:t>
    </dgm:pt>
    <dgm:pt modelId="{323ADBB6-498B-4C47-9366-1725C996BADB}" type="pres">
      <dgm:prSet presAssocID="{7D2145EE-7148-4C78-A3F2-5FDB110C0461}" presName="Name0" presStyleCnt="0">
        <dgm:presLayoutVars>
          <dgm:chMax val="1"/>
          <dgm:chPref val="1"/>
          <dgm:dir/>
          <dgm:animOne val="branch"/>
          <dgm:animLvl val="lvl"/>
        </dgm:presLayoutVars>
      </dgm:prSet>
      <dgm:spPr/>
    </dgm:pt>
    <dgm:pt modelId="{64AE970D-C3AC-4CE0-A1B8-DF88434E3FC0}" type="pres">
      <dgm:prSet presAssocID="{84516C7C-03BF-4B51-A66F-4A9FCD92EA21}" presName="singleCycle" presStyleCnt="0"/>
      <dgm:spPr/>
    </dgm:pt>
    <dgm:pt modelId="{7290844A-C69B-4ECC-AF1F-B754669B4B10}" type="pres">
      <dgm:prSet presAssocID="{84516C7C-03BF-4B51-A66F-4A9FCD92EA21}" presName="singleCenter" presStyleLbl="node1" presStyleIdx="0" presStyleCnt="7">
        <dgm:presLayoutVars>
          <dgm:chMax val="7"/>
          <dgm:chPref val="7"/>
        </dgm:presLayoutVars>
      </dgm:prSet>
      <dgm:spPr/>
    </dgm:pt>
    <dgm:pt modelId="{A7F68727-7D29-46AD-B18A-635B127074EC}" type="pres">
      <dgm:prSet presAssocID="{D67D67EA-F3D6-4414-A573-3FC9A2BE0911}" presName="Name56" presStyleLbl="parChTrans1D2" presStyleIdx="0" presStyleCnt="6"/>
      <dgm:spPr/>
    </dgm:pt>
    <dgm:pt modelId="{E2B85BAA-1D76-4767-A5E6-A954CCC1B027}" type="pres">
      <dgm:prSet presAssocID="{938484E6-9FF9-44ED-9C5C-E417C1A6BFC1}" presName="text0" presStyleLbl="node1" presStyleIdx="1" presStyleCnt="7" custScaleX="139006">
        <dgm:presLayoutVars>
          <dgm:bulletEnabled val="1"/>
        </dgm:presLayoutVars>
      </dgm:prSet>
      <dgm:spPr/>
    </dgm:pt>
    <dgm:pt modelId="{83E3D1DC-12EE-4793-98D8-55BE63E362A2}" type="pres">
      <dgm:prSet presAssocID="{A0A0D97C-D756-4136-A4D4-C980709F9940}" presName="Name56" presStyleLbl="parChTrans1D2" presStyleIdx="1" presStyleCnt="6"/>
      <dgm:spPr/>
    </dgm:pt>
    <dgm:pt modelId="{3C466670-6A4B-46B0-831F-2E879475786C}" type="pres">
      <dgm:prSet presAssocID="{75443D8A-18DB-4247-B4C4-83E995A9CC01}" presName="text0" presStyleLbl="node1" presStyleIdx="2" presStyleCnt="7" custRadScaleRad="115371" custRadScaleInc="17274">
        <dgm:presLayoutVars>
          <dgm:bulletEnabled val="1"/>
        </dgm:presLayoutVars>
      </dgm:prSet>
      <dgm:spPr/>
    </dgm:pt>
    <dgm:pt modelId="{BD8E09DC-7FB7-4ACA-815F-17521FD1F749}" type="pres">
      <dgm:prSet presAssocID="{E66DDE70-70D1-4261-B54A-6712F5E40F47}" presName="Name56" presStyleLbl="parChTrans1D2" presStyleIdx="2" presStyleCnt="6"/>
      <dgm:spPr/>
    </dgm:pt>
    <dgm:pt modelId="{0AAD66FA-A77E-4B46-99FF-8A9324E02207}" type="pres">
      <dgm:prSet presAssocID="{12E63D2C-CDDD-4C79-B22C-14B5BFED9436}" presName="text0" presStyleLbl="node1" presStyleIdx="3" presStyleCnt="7" custScaleX="122777" custRadScaleRad="126497" custRadScaleInc="16693">
        <dgm:presLayoutVars>
          <dgm:bulletEnabled val="1"/>
        </dgm:presLayoutVars>
      </dgm:prSet>
      <dgm:spPr/>
    </dgm:pt>
    <dgm:pt modelId="{0A6AF133-5E4F-452D-8A4B-0ED55F5063A9}" type="pres">
      <dgm:prSet presAssocID="{0CB4F842-B9AC-47DE-A190-7B1BB13E8055}" presName="Name56" presStyleLbl="parChTrans1D2" presStyleIdx="3" presStyleCnt="6"/>
      <dgm:spPr/>
    </dgm:pt>
    <dgm:pt modelId="{5FAA410F-506B-49A8-BF87-77BF9B9AFA4B}" type="pres">
      <dgm:prSet presAssocID="{093D5B24-F681-4193-B4AF-57D2D6938D2F}" presName="text0" presStyleLbl="node1" presStyleIdx="4" presStyleCnt="7" custScaleX="177390" custRadScaleRad="91881" custRadScaleInc="555">
        <dgm:presLayoutVars>
          <dgm:bulletEnabled val="1"/>
        </dgm:presLayoutVars>
      </dgm:prSet>
      <dgm:spPr/>
    </dgm:pt>
    <dgm:pt modelId="{93E01836-A81A-43D3-A405-2E80E0F24BC2}" type="pres">
      <dgm:prSet presAssocID="{28778584-3D3F-4E81-A4E4-441B64D2A434}" presName="Name56" presStyleLbl="parChTrans1D2" presStyleIdx="4" presStyleCnt="6"/>
      <dgm:spPr/>
    </dgm:pt>
    <dgm:pt modelId="{2EED66C6-6B58-49ED-8F14-7752E70F4F83}" type="pres">
      <dgm:prSet presAssocID="{17A9C17F-57E6-4283-9223-1B692F99EB23}" presName="text0" presStyleLbl="node1" presStyleIdx="5" presStyleCnt="7" custScaleX="195339" custRadScaleRad="142068" custRadScaleInc="16264">
        <dgm:presLayoutVars>
          <dgm:bulletEnabled val="1"/>
        </dgm:presLayoutVars>
      </dgm:prSet>
      <dgm:spPr/>
    </dgm:pt>
    <dgm:pt modelId="{70BC3D57-3869-47C7-BE22-5D83C6F3C918}" type="pres">
      <dgm:prSet presAssocID="{7146904A-171A-4AD2-BA59-70BBE6884B27}" presName="Name56" presStyleLbl="parChTrans1D2" presStyleIdx="5" presStyleCnt="6"/>
      <dgm:spPr/>
    </dgm:pt>
    <dgm:pt modelId="{8ECCB77C-7B79-415C-A270-459825EC6CD4}" type="pres">
      <dgm:prSet presAssocID="{453AF5D5-7631-40EA-96B9-DDB49D10CE57}" presName="text0" presStyleLbl="node1" presStyleIdx="6" presStyleCnt="7" custRadScaleRad="126488" custRadScaleInc="-27019">
        <dgm:presLayoutVars>
          <dgm:bulletEnabled val="1"/>
        </dgm:presLayoutVars>
      </dgm:prSet>
      <dgm:spPr/>
    </dgm:pt>
  </dgm:ptLst>
  <dgm:cxnLst>
    <dgm:cxn modelId="{C05C250B-DF7A-4CF2-9237-16D212965D52}" srcId="{84516C7C-03BF-4B51-A66F-4A9FCD92EA21}" destId="{17A9C17F-57E6-4283-9223-1B692F99EB23}" srcOrd="4" destOrd="0" parTransId="{28778584-3D3F-4E81-A4E4-441B64D2A434}" sibTransId="{8835000E-F088-41A9-B989-2317BF81CAEE}"/>
    <dgm:cxn modelId="{7EF79832-1DE7-4919-90BD-DDB113B1F32B}" type="presOf" srcId="{28778584-3D3F-4E81-A4E4-441B64D2A434}" destId="{93E01836-A81A-43D3-A405-2E80E0F24BC2}" srcOrd="0" destOrd="0" presId="urn:microsoft.com/office/officeart/2008/layout/RadialCluster"/>
    <dgm:cxn modelId="{88CF733F-CF02-4187-A9D2-7E3CA7099307}" srcId="{84516C7C-03BF-4B51-A66F-4A9FCD92EA21}" destId="{093D5B24-F681-4193-B4AF-57D2D6938D2F}" srcOrd="3" destOrd="0" parTransId="{0CB4F842-B9AC-47DE-A190-7B1BB13E8055}" sibTransId="{FB4E0B40-CC73-4BE5-B436-168F0DB553D7}"/>
    <dgm:cxn modelId="{CDD58940-10EC-4FBB-B496-1B60A37FDFC6}" type="presOf" srcId="{D67D67EA-F3D6-4414-A573-3FC9A2BE0911}" destId="{A7F68727-7D29-46AD-B18A-635B127074EC}" srcOrd="0" destOrd="0" presId="urn:microsoft.com/office/officeart/2008/layout/RadialCluster"/>
    <dgm:cxn modelId="{95EE8643-F158-4BA9-8905-5AF28BDDBE48}" type="presOf" srcId="{84516C7C-03BF-4B51-A66F-4A9FCD92EA21}" destId="{7290844A-C69B-4ECC-AF1F-B754669B4B10}" srcOrd="0" destOrd="0" presId="urn:microsoft.com/office/officeart/2008/layout/RadialCluster"/>
    <dgm:cxn modelId="{DA5E3F66-BAE5-46E3-90EA-EA936C3680C1}" srcId="{84516C7C-03BF-4B51-A66F-4A9FCD92EA21}" destId="{75443D8A-18DB-4247-B4C4-83E995A9CC01}" srcOrd="1" destOrd="0" parTransId="{A0A0D97C-D756-4136-A4D4-C980709F9940}" sibTransId="{B6DDC548-3D94-4E35-9B78-D945A730D2E0}"/>
    <dgm:cxn modelId="{7B16B64C-91C6-4CCA-975B-6FA7516088FB}" type="presOf" srcId="{17A9C17F-57E6-4283-9223-1B692F99EB23}" destId="{2EED66C6-6B58-49ED-8F14-7752E70F4F83}" srcOrd="0" destOrd="0" presId="urn:microsoft.com/office/officeart/2008/layout/RadialCluster"/>
    <dgm:cxn modelId="{1C130B54-39D2-46F6-B42D-2E63F201B6F4}" srcId="{84516C7C-03BF-4B51-A66F-4A9FCD92EA21}" destId="{12E63D2C-CDDD-4C79-B22C-14B5BFED9436}" srcOrd="2" destOrd="0" parTransId="{E66DDE70-70D1-4261-B54A-6712F5E40F47}" sibTransId="{79265229-1D0D-4FEB-96CB-FD9619E24E5D}"/>
    <dgm:cxn modelId="{8B171F74-058A-4A60-9BBA-39A4DE078028}" type="presOf" srcId="{12E63D2C-CDDD-4C79-B22C-14B5BFED9436}" destId="{0AAD66FA-A77E-4B46-99FF-8A9324E02207}" srcOrd="0" destOrd="0" presId="urn:microsoft.com/office/officeart/2008/layout/RadialCluster"/>
    <dgm:cxn modelId="{C46D9858-B0AD-4309-8347-458E56F7F3FF}" type="presOf" srcId="{75443D8A-18DB-4247-B4C4-83E995A9CC01}" destId="{3C466670-6A4B-46B0-831F-2E879475786C}" srcOrd="0" destOrd="0" presId="urn:microsoft.com/office/officeart/2008/layout/RadialCluster"/>
    <dgm:cxn modelId="{9051B08A-8160-43E1-B1E1-755EDA67A65D}" type="presOf" srcId="{0CB4F842-B9AC-47DE-A190-7B1BB13E8055}" destId="{0A6AF133-5E4F-452D-8A4B-0ED55F5063A9}" srcOrd="0" destOrd="0" presId="urn:microsoft.com/office/officeart/2008/layout/RadialCluster"/>
    <dgm:cxn modelId="{138CC19A-27DE-48DE-B35E-0D5B78F05FEC}" srcId="{84516C7C-03BF-4B51-A66F-4A9FCD92EA21}" destId="{938484E6-9FF9-44ED-9C5C-E417C1A6BFC1}" srcOrd="0" destOrd="0" parTransId="{D67D67EA-F3D6-4414-A573-3FC9A2BE0911}" sibTransId="{3EF45610-A96A-40EA-9B82-B9C3A4B93E38}"/>
    <dgm:cxn modelId="{A682A09C-5772-4C70-B36F-0314DBE94BFC}" type="presOf" srcId="{A0A0D97C-D756-4136-A4D4-C980709F9940}" destId="{83E3D1DC-12EE-4793-98D8-55BE63E362A2}" srcOrd="0" destOrd="0" presId="urn:microsoft.com/office/officeart/2008/layout/RadialCluster"/>
    <dgm:cxn modelId="{34080EA4-7547-4A52-88F7-13573503CB27}" type="presOf" srcId="{7146904A-171A-4AD2-BA59-70BBE6884B27}" destId="{70BC3D57-3869-47C7-BE22-5D83C6F3C918}" srcOrd="0" destOrd="0" presId="urn:microsoft.com/office/officeart/2008/layout/RadialCluster"/>
    <dgm:cxn modelId="{340071A6-B130-43FA-88CC-848AF69B3773}" type="presOf" srcId="{093D5B24-F681-4193-B4AF-57D2D6938D2F}" destId="{5FAA410F-506B-49A8-BF87-77BF9B9AFA4B}" srcOrd="0" destOrd="0" presId="urn:microsoft.com/office/officeart/2008/layout/RadialCluster"/>
    <dgm:cxn modelId="{B320C1AD-8638-46FE-BC88-0A1A8579A6A5}" type="presOf" srcId="{453AF5D5-7631-40EA-96B9-DDB49D10CE57}" destId="{8ECCB77C-7B79-415C-A270-459825EC6CD4}" srcOrd="0" destOrd="0" presId="urn:microsoft.com/office/officeart/2008/layout/RadialCluster"/>
    <dgm:cxn modelId="{BE23CEC9-FBFB-4466-A7A0-36789C5F5E9C}" type="presOf" srcId="{938484E6-9FF9-44ED-9C5C-E417C1A6BFC1}" destId="{E2B85BAA-1D76-4767-A5E6-A954CCC1B027}" srcOrd="0" destOrd="0" presId="urn:microsoft.com/office/officeart/2008/layout/RadialCluster"/>
    <dgm:cxn modelId="{C2E34ECB-9B4C-43EC-B947-609563A9BBD8}" type="presOf" srcId="{E66DDE70-70D1-4261-B54A-6712F5E40F47}" destId="{BD8E09DC-7FB7-4ACA-815F-17521FD1F749}" srcOrd="0" destOrd="0" presId="urn:microsoft.com/office/officeart/2008/layout/RadialCluster"/>
    <dgm:cxn modelId="{A671F1EA-968C-4B30-937F-8E46F72B0F28}" srcId="{7D2145EE-7148-4C78-A3F2-5FDB110C0461}" destId="{84516C7C-03BF-4B51-A66F-4A9FCD92EA21}" srcOrd="0" destOrd="0" parTransId="{60BAAD08-D3D9-452E-8CE7-C2F879D56215}" sibTransId="{840C6030-55F5-44B3-9129-AF9651EA269E}"/>
    <dgm:cxn modelId="{E09AC8FA-626A-4D8F-A85D-892EC308BAFC}" type="presOf" srcId="{7D2145EE-7148-4C78-A3F2-5FDB110C0461}" destId="{323ADBB6-498B-4C47-9366-1725C996BADB}" srcOrd="0" destOrd="0" presId="urn:microsoft.com/office/officeart/2008/layout/RadialCluster"/>
    <dgm:cxn modelId="{76C5DDFA-948F-47C9-A09D-FF04E33A1CAF}" srcId="{84516C7C-03BF-4B51-A66F-4A9FCD92EA21}" destId="{453AF5D5-7631-40EA-96B9-DDB49D10CE57}" srcOrd="5" destOrd="0" parTransId="{7146904A-171A-4AD2-BA59-70BBE6884B27}" sibTransId="{1FF5078D-5CA4-420B-9823-AA39FBD137A7}"/>
    <dgm:cxn modelId="{39841418-6DB4-49DC-BA6F-66B089E528FC}" type="presParOf" srcId="{323ADBB6-498B-4C47-9366-1725C996BADB}" destId="{64AE970D-C3AC-4CE0-A1B8-DF88434E3FC0}" srcOrd="0" destOrd="0" presId="urn:microsoft.com/office/officeart/2008/layout/RadialCluster"/>
    <dgm:cxn modelId="{74500DBC-3E41-413E-BF65-A0DF711927FC}" type="presParOf" srcId="{64AE970D-C3AC-4CE0-A1B8-DF88434E3FC0}" destId="{7290844A-C69B-4ECC-AF1F-B754669B4B10}" srcOrd="0" destOrd="0" presId="urn:microsoft.com/office/officeart/2008/layout/RadialCluster"/>
    <dgm:cxn modelId="{CE679B13-C913-4133-8E5D-8DA7EA804439}" type="presParOf" srcId="{64AE970D-C3AC-4CE0-A1B8-DF88434E3FC0}" destId="{A7F68727-7D29-46AD-B18A-635B127074EC}" srcOrd="1" destOrd="0" presId="urn:microsoft.com/office/officeart/2008/layout/RadialCluster"/>
    <dgm:cxn modelId="{729AEE5F-4283-4F5C-9018-59E6CCED3EDE}" type="presParOf" srcId="{64AE970D-C3AC-4CE0-A1B8-DF88434E3FC0}" destId="{E2B85BAA-1D76-4767-A5E6-A954CCC1B027}" srcOrd="2" destOrd="0" presId="urn:microsoft.com/office/officeart/2008/layout/RadialCluster"/>
    <dgm:cxn modelId="{AF7912CE-DF7E-433F-8459-585AFF5A15EF}" type="presParOf" srcId="{64AE970D-C3AC-4CE0-A1B8-DF88434E3FC0}" destId="{83E3D1DC-12EE-4793-98D8-55BE63E362A2}" srcOrd="3" destOrd="0" presId="urn:microsoft.com/office/officeart/2008/layout/RadialCluster"/>
    <dgm:cxn modelId="{5DF64258-B034-4683-AD0A-D358F34AA3E8}" type="presParOf" srcId="{64AE970D-C3AC-4CE0-A1B8-DF88434E3FC0}" destId="{3C466670-6A4B-46B0-831F-2E879475786C}" srcOrd="4" destOrd="0" presId="urn:microsoft.com/office/officeart/2008/layout/RadialCluster"/>
    <dgm:cxn modelId="{F6CDE7B1-0444-40A8-9B77-88843A5E4334}" type="presParOf" srcId="{64AE970D-C3AC-4CE0-A1B8-DF88434E3FC0}" destId="{BD8E09DC-7FB7-4ACA-815F-17521FD1F749}" srcOrd="5" destOrd="0" presId="urn:microsoft.com/office/officeart/2008/layout/RadialCluster"/>
    <dgm:cxn modelId="{C9A0B9F5-7ED6-4902-B39F-60657E8652F5}" type="presParOf" srcId="{64AE970D-C3AC-4CE0-A1B8-DF88434E3FC0}" destId="{0AAD66FA-A77E-4B46-99FF-8A9324E02207}" srcOrd="6" destOrd="0" presId="urn:microsoft.com/office/officeart/2008/layout/RadialCluster"/>
    <dgm:cxn modelId="{F2BB2A27-E2CE-4419-81D2-2CE03F18BEBC}" type="presParOf" srcId="{64AE970D-C3AC-4CE0-A1B8-DF88434E3FC0}" destId="{0A6AF133-5E4F-452D-8A4B-0ED55F5063A9}" srcOrd="7" destOrd="0" presId="urn:microsoft.com/office/officeart/2008/layout/RadialCluster"/>
    <dgm:cxn modelId="{270C4006-593F-4794-96EB-1017ED654775}" type="presParOf" srcId="{64AE970D-C3AC-4CE0-A1B8-DF88434E3FC0}" destId="{5FAA410F-506B-49A8-BF87-77BF9B9AFA4B}" srcOrd="8" destOrd="0" presId="urn:microsoft.com/office/officeart/2008/layout/RadialCluster"/>
    <dgm:cxn modelId="{7FB298B5-FD8E-4A13-A6A6-820C715C3D74}" type="presParOf" srcId="{64AE970D-C3AC-4CE0-A1B8-DF88434E3FC0}" destId="{93E01836-A81A-43D3-A405-2E80E0F24BC2}" srcOrd="9" destOrd="0" presId="urn:microsoft.com/office/officeart/2008/layout/RadialCluster"/>
    <dgm:cxn modelId="{3B8A9D76-7A6A-4A1A-93A1-18C1774EED08}" type="presParOf" srcId="{64AE970D-C3AC-4CE0-A1B8-DF88434E3FC0}" destId="{2EED66C6-6B58-49ED-8F14-7752E70F4F83}" srcOrd="10" destOrd="0" presId="urn:microsoft.com/office/officeart/2008/layout/RadialCluster"/>
    <dgm:cxn modelId="{B78B1D82-9F80-45BE-A9FF-AFB5FFC21A8F}" type="presParOf" srcId="{64AE970D-C3AC-4CE0-A1B8-DF88434E3FC0}" destId="{70BC3D57-3869-47C7-BE22-5D83C6F3C918}" srcOrd="11" destOrd="0" presId="urn:microsoft.com/office/officeart/2008/layout/RadialCluster"/>
    <dgm:cxn modelId="{17BD1964-D4D1-48F5-90C3-2DCFEBA52E4F}" type="presParOf" srcId="{64AE970D-C3AC-4CE0-A1B8-DF88434E3FC0}" destId="{8ECCB77C-7B79-415C-A270-459825EC6CD4}" srcOrd="12" destOrd="0" presId="urn:microsoft.com/office/officeart/2008/layout/RadialCluster"/>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90844A-C69B-4ECC-AF1F-B754669B4B10}">
      <dsp:nvSpPr>
        <dsp:cNvPr id="0" name=""/>
        <dsp:cNvSpPr/>
      </dsp:nvSpPr>
      <dsp:spPr>
        <a:xfrm>
          <a:off x="3837848" y="1973256"/>
          <a:ext cx="1691363" cy="1691363"/>
        </a:xfrm>
        <a:prstGeom prst="roundRect">
          <a:avLst/>
        </a:prstGeom>
        <a:blipFill rotWithShape="0">
          <a:blip xmlns:r="http://schemas.openxmlformats.org/officeDocument/2006/relationships" r:embed="rId1"/>
          <a:srcRect/>
          <a:stretch>
            <a:fillRect l="-30000" r="-30000"/>
          </a:stretch>
        </a:blip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600200">
            <a:lnSpc>
              <a:spcPct val="90000"/>
            </a:lnSpc>
            <a:spcBef>
              <a:spcPct val="0"/>
            </a:spcBef>
            <a:spcAft>
              <a:spcPct val="35000"/>
            </a:spcAft>
            <a:buNone/>
          </a:pPr>
          <a:r>
            <a:rPr lang="es-ES" sz="3600" b="1" kern="1200" dirty="0"/>
            <a:t> </a:t>
          </a:r>
          <a:endParaRPr lang="ca-ES" sz="3600" b="1" kern="1200" dirty="0"/>
        </a:p>
      </dsp:txBody>
      <dsp:txXfrm>
        <a:off x="3920414" y="2055822"/>
        <a:ext cx="1526231" cy="1526231"/>
      </dsp:txXfrm>
    </dsp:sp>
    <dsp:sp modelId="{A7F68727-7D29-46AD-B18A-635B127074EC}">
      <dsp:nvSpPr>
        <dsp:cNvPr id="0" name=""/>
        <dsp:cNvSpPr/>
      </dsp:nvSpPr>
      <dsp:spPr>
        <a:xfrm rot="16200000">
          <a:off x="4263749" y="1553477"/>
          <a:ext cx="839559" cy="0"/>
        </a:xfrm>
        <a:custGeom>
          <a:avLst/>
          <a:gdLst/>
          <a:ahLst/>
          <a:cxnLst/>
          <a:rect l="0" t="0" r="0" b="0"/>
          <a:pathLst>
            <a:path>
              <a:moveTo>
                <a:pt x="0" y="0"/>
              </a:moveTo>
              <a:lnTo>
                <a:pt x="839559"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B85BAA-1D76-4767-A5E6-A954CCC1B027}">
      <dsp:nvSpPr>
        <dsp:cNvPr id="0" name=""/>
        <dsp:cNvSpPr/>
      </dsp:nvSpPr>
      <dsp:spPr>
        <a:xfrm>
          <a:off x="3895912" y="484"/>
          <a:ext cx="1575234" cy="1133213"/>
        </a:xfrm>
        <a:prstGeom prst="roundRect">
          <a:avLst/>
        </a:prstGeom>
        <a:blipFill rotWithShape="0">
          <a:blip xmlns:r="http://schemas.openxmlformats.org/officeDocument/2006/relationships" r:embed="rId2"/>
          <a:srcRect/>
          <a:stretch>
            <a:fillRect t="-21000" b="-21000"/>
          </a:stretch>
        </a:blip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endParaRPr lang="es-ES" sz="1600" b="1" kern="1200" dirty="0">
            <a:solidFill>
              <a:schemeClr val="accent5"/>
            </a:solidFill>
          </a:endParaRPr>
        </a:p>
        <a:p>
          <a:pPr marL="0" lvl="0" indent="0" algn="ctr" defTabSz="711200">
            <a:lnSpc>
              <a:spcPct val="90000"/>
            </a:lnSpc>
            <a:spcBef>
              <a:spcPct val="0"/>
            </a:spcBef>
            <a:spcAft>
              <a:spcPct val="35000"/>
            </a:spcAft>
            <a:buNone/>
          </a:pPr>
          <a:r>
            <a:rPr lang="es-ES" sz="1600" b="1" kern="1200" dirty="0" err="1">
              <a:solidFill>
                <a:schemeClr val="bg1"/>
              </a:solidFill>
            </a:rPr>
            <a:t>Publications</a:t>
          </a:r>
          <a:endParaRPr lang="ca-ES" sz="1600" b="1" kern="1200" dirty="0">
            <a:solidFill>
              <a:schemeClr val="bg1"/>
            </a:solidFill>
          </a:endParaRPr>
        </a:p>
      </dsp:txBody>
      <dsp:txXfrm>
        <a:off x="3951231" y="55803"/>
        <a:ext cx="1464596" cy="1022575"/>
      </dsp:txXfrm>
    </dsp:sp>
    <dsp:sp modelId="{83E3D1DC-12EE-4793-98D8-55BE63E362A2}">
      <dsp:nvSpPr>
        <dsp:cNvPr id="0" name=""/>
        <dsp:cNvSpPr/>
      </dsp:nvSpPr>
      <dsp:spPr>
        <a:xfrm rot="20110932">
          <a:off x="5481095" y="2209180"/>
          <a:ext cx="1041990" cy="0"/>
        </a:xfrm>
        <a:custGeom>
          <a:avLst/>
          <a:gdLst/>
          <a:ahLst/>
          <a:cxnLst/>
          <a:rect l="0" t="0" r="0" b="0"/>
          <a:pathLst>
            <a:path>
              <a:moveTo>
                <a:pt x="0" y="0"/>
              </a:moveTo>
              <a:lnTo>
                <a:pt x="1041990"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466670-6A4B-46B0-831F-2E879475786C}">
      <dsp:nvSpPr>
        <dsp:cNvPr id="0" name=""/>
        <dsp:cNvSpPr/>
      </dsp:nvSpPr>
      <dsp:spPr>
        <a:xfrm>
          <a:off x="6474970" y="1161871"/>
          <a:ext cx="1133213" cy="1133213"/>
        </a:xfrm>
        <a:prstGeom prst="roundRect">
          <a:avLst/>
        </a:prstGeom>
        <a:blipFill rotWithShape="0">
          <a:blip xmlns:r="http://schemas.openxmlformats.org/officeDocument/2006/relationships" r:embed="rId3"/>
          <a:srcRect/>
          <a:stretch>
            <a:fillRect t="-21000" b="-21000"/>
          </a:stretch>
        </a:blip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tx1"/>
              </a:solidFill>
            </a:rPr>
            <a:t>  </a:t>
          </a:r>
          <a:r>
            <a:rPr lang="es-ES" sz="1600" b="1" kern="1200" dirty="0" err="1">
              <a:solidFill>
                <a:schemeClr val="tx1"/>
              </a:solidFill>
            </a:rPr>
            <a:t>Manuals</a:t>
          </a:r>
          <a:endParaRPr lang="ca-ES" sz="1600" b="1" kern="1200" dirty="0">
            <a:solidFill>
              <a:schemeClr val="tx1"/>
            </a:solidFill>
          </a:endParaRPr>
        </a:p>
      </dsp:txBody>
      <dsp:txXfrm>
        <a:off x="6530289" y="1217190"/>
        <a:ext cx="1022575" cy="1022575"/>
      </dsp:txXfrm>
    </dsp:sp>
    <dsp:sp modelId="{BD8E09DC-7FB7-4ACA-815F-17521FD1F749}">
      <dsp:nvSpPr>
        <dsp:cNvPr id="0" name=""/>
        <dsp:cNvSpPr/>
      </dsp:nvSpPr>
      <dsp:spPr>
        <a:xfrm rot="2100474">
          <a:off x="5441759" y="3688558"/>
          <a:ext cx="966703" cy="0"/>
        </a:xfrm>
        <a:custGeom>
          <a:avLst/>
          <a:gdLst/>
          <a:ahLst/>
          <a:cxnLst/>
          <a:rect l="0" t="0" r="0" b="0"/>
          <a:pathLst>
            <a:path>
              <a:moveTo>
                <a:pt x="0" y="0"/>
              </a:moveTo>
              <a:lnTo>
                <a:pt x="966703"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AAD66FA-A77E-4B46-99FF-8A9324E02207}">
      <dsp:nvSpPr>
        <dsp:cNvPr id="0" name=""/>
        <dsp:cNvSpPr/>
      </dsp:nvSpPr>
      <dsp:spPr>
        <a:xfrm>
          <a:off x="6321012" y="3886497"/>
          <a:ext cx="1391325" cy="1133213"/>
        </a:xfrm>
        <a:prstGeom prst="roundRect">
          <a:avLst/>
        </a:prstGeom>
        <a:blipFill rotWithShape="0">
          <a:blip xmlns:r="http://schemas.openxmlformats.org/officeDocument/2006/relationships" r:embed="rId4"/>
          <a:srcRect/>
          <a:stretch>
            <a:fillRect l="-30000" r="-30000"/>
          </a:stretch>
        </a:blip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l" defTabSz="711200">
            <a:lnSpc>
              <a:spcPct val="90000"/>
            </a:lnSpc>
            <a:spcBef>
              <a:spcPct val="0"/>
            </a:spcBef>
            <a:spcAft>
              <a:spcPct val="35000"/>
            </a:spcAft>
            <a:buNone/>
          </a:pPr>
          <a:r>
            <a:rPr lang="es-ES" sz="1600" b="1" kern="1200" dirty="0" err="1">
              <a:solidFill>
                <a:schemeClr val="bg1"/>
              </a:solidFill>
            </a:rPr>
            <a:t>Webinars</a:t>
          </a:r>
          <a:endParaRPr lang="ca-ES" sz="1600" b="1" kern="1200" dirty="0">
            <a:solidFill>
              <a:schemeClr val="bg1"/>
            </a:solidFill>
          </a:endParaRPr>
        </a:p>
      </dsp:txBody>
      <dsp:txXfrm>
        <a:off x="6376331" y="3941816"/>
        <a:ext cx="1280687" cy="1022575"/>
      </dsp:txXfrm>
    </dsp:sp>
    <dsp:sp modelId="{0A6AF133-5E4F-452D-8A4B-0ED55F5063A9}">
      <dsp:nvSpPr>
        <dsp:cNvPr id="0" name=""/>
        <dsp:cNvSpPr/>
      </dsp:nvSpPr>
      <dsp:spPr>
        <a:xfrm rot="5409990">
          <a:off x="4351754" y="3992981"/>
          <a:ext cx="656725" cy="0"/>
        </a:xfrm>
        <a:custGeom>
          <a:avLst/>
          <a:gdLst/>
          <a:ahLst/>
          <a:cxnLst/>
          <a:rect l="0" t="0" r="0" b="0"/>
          <a:pathLst>
            <a:path>
              <a:moveTo>
                <a:pt x="0" y="0"/>
              </a:moveTo>
              <a:lnTo>
                <a:pt x="656725"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AA410F-506B-49A8-BF87-77BF9B9AFA4B}">
      <dsp:nvSpPr>
        <dsp:cNvPr id="0" name=""/>
        <dsp:cNvSpPr/>
      </dsp:nvSpPr>
      <dsp:spPr>
        <a:xfrm>
          <a:off x="3672413" y="4321342"/>
          <a:ext cx="2010207" cy="1133213"/>
        </a:xfrm>
        <a:prstGeom prst="roundRect">
          <a:avLst/>
        </a:prstGeom>
        <a:blipFill rotWithShape="0">
          <a:blip xmlns:r="http://schemas.openxmlformats.org/officeDocument/2006/relationships" r:embed="rId5"/>
          <a:srcRect/>
          <a:stretch>
            <a:fillRect l="-39000" r="-39000"/>
          </a:stretch>
        </a:blip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l" defTabSz="711200">
            <a:lnSpc>
              <a:spcPct val="90000"/>
            </a:lnSpc>
            <a:spcBef>
              <a:spcPct val="0"/>
            </a:spcBef>
            <a:spcAft>
              <a:spcPct val="35000"/>
            </a:spcAft>
            <a:buNone/>
          </a:pPr>
          <a:r>
            <a:rPr lang="es-ES" sz="1600" b="1" kern="1200" dirty="0" err="1">
              <a:solidFill>
                <a:schemeClr val="tx1"/>
              </a:solidFill>
            </a:rPr>
            <a:t>Trainning</a:t>
          </a:r>
          <a:r>
            <a:rPr lang="es-ES" sz="1600" b="1" kern="1200" dirty="0">
              <a:solidFill>
                <a:schemeClr val="tx1"/>
              </a:solidFill>
            </a:rPr>
            <a:t> </a:t>
          </a:r>
        </a:p>
        <a:p>
          <a:pPr marL="0" lvl="0" indent="0" algn="l" defTabSz="711200">
            <a:lnSpc>
              <a:spcPct val="90000"/>
            </a:lnSpc>
            <a:spcBef>
              <a:spcPct val="0"/>
            </a:spcBef>
            <a:spcAft>
              <a:spcPct val="35000"/>
            </a:spcAft>
            <a:buNone/>
          </a:pPr>
          <a:r>
            <a:rPr lang="es-ES" sz="1600" b="1" kern="1200" dirty="0" err="1">
              <a:solidFill>
                <a:schemeClr val="tx1"/>
              </a:solidFill>
            </a:rPr>
            <a:t>courses</a:t>
          </a:r>
          <a:endParaRPr lang="ca-ES" sz="1600" b="1" kern="1200" dirty="0">
            <a:solidFill>
              <a:schemeClr val="tx1"/>
            </a:solidFill>
          </a:endParaRPr>
        </a:p>
      </dsp:txBody>
      <dsp:txXfrm>
        <a:off x="3727732" y="4376661"/>
        <a:ext cx="1899569" cy="1022575"/>
      </dsp:txXfrm>
    </dsp:sp>
    <dsp:sp modelId="{93E01836-A81A-43D3-A405-2E80E0F24BC2}">
      <dsp:nvSpPr>
        <dsp:cNvPr id="0" name=""/>
        <dsp:cNvSpPr/>
      </dsp:nvSpPr>
      <dsp:spPr>
        <a:xfrm rot="9292752">
          <a:off x="2844459" y="3436786"/>
          <a:ext cx="1042700" cy="0"/>
        </a:xfrm>
        <a:custGeom>
          <a:avLst/>
          <a:gdLst/>
          <a:ahLst/>
          <a:cxnLst/>
          <a:rect l="0" t="0" r="0" b="0"/>
          <a:pathLst>
            <a:path>
              <a:moveTo>
                <a:pt x="0" y="0"/>
              </a:moveTo>
              <a:lnTo>
                <a:pt x="1042700"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ED66C6-6B58-49ED-8F14-7752E70F4F83}">
      <dsp:nvSpPr>
        <dsp:cNvPr id="0" name=""/>
        <dsp:cNvSpPr/>
      </dsp:nvSpPr>
      <dsp:spPr>
        <a:xfrm>
          <a:off x="680164" y="3610462"/>
          <a:ext cx="2213607" cy="1133213"/>
        </a:xfrm>
        <a:prstGeom prst="roundRect">
          <a:avLst/>
        </a:prstGeom>
        <a:blipFill rotWithShape="0">
          <a:blip xmlns:r="http://schemas.openxmlformats.org/officeDocument/2006/relationships" r:embed="rId6"/>
          <a:stretch>
            <a:fillRect/>
          </a:stretch>
        </a:blip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err="1">
              <a:solidFill>
                <a:schemeClr val="bg1"/>
              </a:solidFill>
            </a:rPr>
            <a:t>Recommendations</a:t>
          </a:r>
          <a:endParaRPr lang="ca-ES" sz="1600" b="1" kern="1200" dirty="0">
            <a:solidFill>
              <a:schemeClr val="bg1"/>
            </a:solidFill>
          </a:endParaRPr>
        </a:p>
      </dsp:txBody>
      <dsp:txXfrm>
        <a:off x="735483" y="3665781"/>
        <a:ext cx="2102969" cy="1022575"/>
      </dsp:txXfrm>
    </dsp:sp>
    <dsp:sp modelId="{70BC3D57-3869-47C7-BE22-5D83C6F3C918}">
      <dsp:nvSpPr>
        <dsp:cNvPr id="0" name=""/>
        <dsp:cNvSpPr/>
      </dsp:nvSpPr>
      <dsp:spPr>
        <a:xfrm rot="12113658">
          <a:off x="2559430" y="2231798"/>
          <a:ext cx="1326246" cy="0"/>
        </a:xfrm>
        <a:custGeom>
          <a:avLst/>
          <a:gdLst/>
          <a:ahLst/>
          <a:cxnLst/>
          <a:rect l="0" t="0" r="0" b="0"/>
          <a:pathLst>
            <a:path>
              <a:moveTo>
                <a:pt x="0" y="0"/>
              </a:moveTo>
              <a:lnTo>
                <a:pt x="1326246"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CCB77C-7B79-415C-A270-459825EC6CD4}">
      <dsp:nvSpPr>
        <dsp:cNvPr id="0" name=""/>
        <dsp:cNvSpPr/>
      </dsp:nvSpPr>
      <dsp:spPr>
        <a:xfrm>
          <a:off x="1474045" y="1190207"/>
          <a:ext cx="1133213" cy="1133213"/>
        </a:xfrm>
        <a:prstGeom prst="roundRect">
          <a:avLst/>
        </a:prstGeom>
        <a:blipFill rotWithShape="0">
          <a:blip xmlns:r="http://schemas.openxmlformats.org/officeDocument/2006/relationships" r:embed="rId7"/>
          <a:srcRect/>
          <a:stretch>
            <a:fillRect l="-335000" r="-335000"/>
          </a:stretch>
        </a:blip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endParaRPr lang="es-ES" sz="1600" b="1" kern="1200" dirty="0">
            <a:solidFill>
              <a:srgbClr val="FF0000"/>
            </a:solidFill>
          </a:endParaRPr>
        </a:p>
        <a:p>
          <a:pPr marL="0" lvl="0" indent="0" algn="ctr" defTabSz="711200">
            <a:lnSpc>
              <a:spcPct val="90000"/>
            </a:lnSpc>
            <a:spcBef>
              <a:spcPct val="0"/>
            </a:spcBef>
            <a:spcAft>
              <a:spcPct val="35000"/>
            </a:spcAft>
            <a:buNone/>
          </a:pPr>
          <a:endParaRPr lang="es-ES" sz="1600" b="1" kern="1200" dirty="0">
            <a:solidFill>
              <a:srgbClr val="FF0000"/>
            </a:solidFill>
          </a:endParaRPr>
        </a:p>
        <a:p>
          <a:pPr marL="0" lvl="0" indent="0" algn="ctr" defTabSz="711200">
            <a:lnSpc>
              <a:spcPct val="90000"/>
            </a:lnSpc>
            <a:spcBef>
              <a:spcPct val="0"/>
            </a:spcBef>
            <a:spcAft>
              <a:spcPct val="35000"/>
            </a:spcAft>
            <a:buNone/>
          </a:pPr>
          <a:r>
            <a:rPr lang="es-ES" sz="1600" b="1" kern="1200" dirty="0">
              <a:solidFill>
                <a:schemeClr val="tx1"/>
              </a:solidFill>
            </a:rPr>
            <a:t>Software </a:t>
          </a:r>
          <a:r>
            <a:rPr lang="es-ES" sz="1600" b="1" kern="1200" dirty="0" err="1">
              <a:solidFill>
                <a:schemeClr val="tx1"/>
              </a:solidFill>
            </a:rPr>
            <a:t>platform</a:t>
          </a:r>
          <a:endParaRPr lang="ca-ES" sz="1600" b="1" kern="1200" dirty="0">
            <a:solidFill>
              <a:schemeClr val="tx1"/>
            </a:solidFill>
          </a:endParaRPr>
        </a:p>
      </dsp:txBody>
      <dsp:txXfrm>
        <a:off x="1529364" y="1245526"/>
        <a:ext cx="1022575" cy="1022575"/>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ol">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27A63AD7-D16C-4866-881B-ED5E459D8E58}"/>
              </a:ext>
            </a:extLst>
          </p:cNvPr>
          <p:cNvSpPr>
            <a:spLocks noGrp="1"/>
          </p:cNvSpPr>
          <p:nvPr>
            <p:ph type="ctrTitle"/>
          </p:nvPr>
        </p:nvSpPr>
        <p:spPr>
          <a:xfrm>
            <a:off x="1524000" y="1122363"/>
            <a:ext cx="9144000" cy="2387600"/>
          </a:xfrm>
        </p:spPr>
        <p:txBody>
          <a:bodyPr anchor="b"/>
          <a:lstStyle>
            <a:lvl1pPr algn="ctr">
              <a:defRPr sz="6000"/>
            </a:lvl1pPr>
          </a:lstStyle>
          <a:p>
            <a:r>
              <a:rPr lang="ca-ES"/>
              <a:t>Feu clic aquí per editar l'estil</a:t>
            </a:r>
          </a:p>
        </p:txBody>
      </p:sp>
      <p:sp>
        <p:nvSpPr>
          <p:cNvPr id="3" name="Subtítol 2">
            <a:extLst>
              <a:ext uri="{FF2B5EF4-FFF2-40B4-BE49-F238E27FC236}">
                <a16:creationId xmlns:a16="http://schemas.microsoft.com/office/drawing/2014/main" id="{F2C5E2F9-6245-4D00-A57A-0F5FDA6D08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a-ES"/>
              <a:t>Feu clic aquí per editar l'estil de subtítols del patró</a:t>
            </a:r>
          </a:p>
        </p:txBody>
      </p:sp>
      <p:sp>
        <p:nvSpPr>
          <p:cNvPr id="4" name="Contenidor de data 3">
            <a:extLst>
              <a:ext uri="{FF2B5EF4-FFF2-40B4-BE49-F238E27FC236}">
                <a16:creationId xmlns:a16="http://schemas.microsoft.com/office/drawing/2014/main" id="{5C071FE0-7C98-4C7A-918B-39E5096F895F}"/>
              </a:ext>
            </a:extLst>
          </p:cNvPr>
          <p:cNvSpPr>
            <a:spLocks noGrp="1"/>
          </p:cNvSpPr>
          <p:nvPr>
            <p:ph type="dt" sz="half" idx="10"/>
          </p:nvPr>
        </p:nvSpPr>
        <p:spPr/>
        <p:txBody>
          <a:bodyPr/>
          <a:lstStyle/>
          <a:p>
            <a:fld id="{54A64BAD-443E-4FA9-9FB9-E3232B65A21F}" type="datetimeFigureOut">
              <a:rPr lang="ca-ES" smtClean="0"/>
              <a:t>11/11/2021</a:t>
            </a:fld>
            <a:endParaRPr lang="ca-ES"/>
          </a:p>
        </p:txBody>
      </p:sp>
      <p:sp>
        <p:nvSpPr>
          <p:cNvPr id="5" name="Contenidor de peu de pàgina 4">
            <a:extLst>
              <a:ext uri="{FF2B5EF4-FFF2-40B4-BE49-F238E27FC236}">
                <a16:creationId xmlns:a16="http://schemas.microsoft.com/office/drawing/2014/main" id="{973B1FD0-866D-4C42-A6E8-F32AC8CC527F}"/>
              </a:ext>
            </a:extLst>
          </p:cNvPr>
          <p:cNvSpPr>
            <a:spLocks noGrp="1"/>
          </p:cNvSpPr>
          <p:nvPr>
            <p:ph type="ftr" sz="quarter" idx="11"/>
          </p:nvPr>
        </p:nvSpPr>
        <p:spPr/>
        <p:txBody>
          <a:bodyPr/>
          <a:lstStyle/>
          <a:p>
            <a:endParaRPr lang="ca-ES"/>
          </a:p>
        </p:txBody>
      </p:sp>
      <p:sp>
        <p:nvSpPr>
          <p:cNvPr id="6" name="Contenidor de número de diapositiva 5">
            <a:extLst>
              <a:ext uri="{FF2B5EF4-FFF2-40B4-BE49-F238E27FC236}">
                <a16:creationId xmlns:a16="http://schemas.microsoft.com/office/drawing/2014/main" id="{6DEB5E63-8E58-4B70-B486-093FBF441CFA}"/>
              </a:ext>
            </a:extLst>
          </p:cNvPr>
          <p:cNvSpPr>
            <a:spLocks noGrp="1"/>
          </p:cNvSpPr>
          <p:nvPr>
            <p:ph type="sldNum" sz="quarter" idx="12"/>
          </p:nvPr>
        </p:nvSpPr>
        <p:spPr/>
        <p:txBody>
          <a:bodyPr/>
          <a:lstStyle/>
          <a:p>
            <a:fld id="{D16AB85C-3388-4AB4-8DF9-0C23B06560B2}" type="slidenum">
              <a:rPr lang="ca-ES" smtClean="0"/>
              <a:t>‹#›</a:t>
            </a:fld>
            <a:endParaRPr lang="ca-ES"/>
          </a:p>
        </p:txBody>
      </p:sp>
    </p:spTree>
    <p:extLst>
      <p:ext uri="{BB962C8B-B14F-4D97-AF65-F5344CB8AC3E}">
        <p14:creationId xmlns:p14="http://schemas.microsoft.com/office/powerpoint/2010/main" val="3230903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ol i objectes">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9B8E4E8A-6FCF-4F5D-A7D6-4769F9904CE7}"/>
              </a:ext>
            </a:extLst>
          </p:cNvPr>
          <p:cNvSpPr>
            <a:spLocks noGrp="1"/>
          </p:cNvSpPr>
          <p:nvPr>
            <p:ph type="title"/>
          </p:nvPr>
        </p:nvSpPr>
        <p:spPr/>
        <p:txBody>
          <a:bodyPr/>
          <a:lstStyle/>
          <a:p>
            <a:r>
              <a:rPr lang="ca-ES"/>
              <a:t>Feu clic aquí per editar l'estil</a:t>
            </a:r>
          </a:p>
        </p:txBody>
      </p:sp>
      <p:sp>
        <p:nvSpPr>
          <p:cNvPr id="3" name="Contenidor de contingut 2">
            <a:extLst>
              <a:ext uri="{FF2B5EF4-FFF2-40B4-BE49-F238E27FC236}">
                <a16:creationId xmlns:a16="http://schemas.microsoft.com/office/drawing/2014/main" id="{9E5FDDE4-B885-4B89-8296-E0FE192C4113}"/>
              </a:ext>
            </a:extLst>
          </p:cNvPr>
          <p:cNvSpPr>
            <a:spLocks noGrp="1"/>
          </p:cNvSpPr>
          <p:nvPr>
            <p:ph idx="1"/>
          </p:nvPr>
        </p:nvSpPr>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p>
        </p:txBody>
      </p:sp>
      <p:sp>
        <p:nvSpPr>
          <p:cNvPr id="4" name="Contenidor de data 3">
            <a:extLst>
              <a:ext uri="{FF2B5EF4-FFF2-40B4-BE49-F238E27FC236}">
                <a16:creationId xmlns:a16="http://schemas.microsoft.com/office/drawing/2014/main" id="{AECF05A2-DBA3-4F8B-932A-CD869437797E}"/>
              </a:ext>
            </a:extLst>
          </p:cNvPr>
          <p:cNvSpPr>
            <a:spLocks noGrp="1"/>
          </p:cNvSpPr>
          <p:nvPr>
            <p:ph type="dt" sz="half" idx="10"/>
          </p:nvPr>
        </p:nvSpPr>
        <p:spPr/>
        <p:txBody>
          <a:bodyPr/>
          <a:lstStyle/>
          <a:p>
            <a:fld id="{54A64BAD-443E-4FA9-9FB9-E3232B65A21F}" type="datetimeFigureOut">
              <a:rPr lang="ca-ES" smtClean="0"/>
              <a:t>11/11/2021</a:t>
            </a:fld>
            <a:endParaRPr lang="ca-ES"/>
          </a:p>
        </p:txBody>
      </p:sp>
      <p:sp>
        <p:nvSpPr>
          <p:cNvPr id="5" name="Contenidor de peu de pàgina 4">
            <a:extLst>
              <a:ext uri="{FF2B5EF4-FFF2-40B4-BE49-F238E27FC236}">
                <a16:creationId xmlns:a16="http://schemas.microsoft.com/office/drawing/2014/main" id="{3D09E038-F3AA-49AA-9EFF-A4A65B7074FD}"/>
              </a:ext>
            </a:extLst>
          </p:cNvPr>
          <p:cNvSpPr>
            <a:spLocks noGrp="1"/>
          </p:cNvSpPr>
          <p:nvPr>
            <p:ph type="ftr" sz="quarter" idx="11"/>
          </p:nvPr>
        </p:nvSpPr>
        <p:spPr/>
        <p:txBody>
          <a:bodyPr/>
          <a:lstStyle/>
          <a:p>
            <a:endParaRPr lang="ca-ES"/>
          </a:p>
        </p:txBody>
      </p:sp>
      <p:sp>
        <p:nvSpPr>
          <p:cNvPr id="6" name="Contenidor de número de diapositiva 5">
            <a:extLst>
              <a:ext uri="{FF2B5EF4-FFF2-40B4-BE49-F238E27FC236}">
                <a16:creationId xmlns:a16="http://schemas.microsoft.com/office/drawing/2014/main" id="{4E4720B4-FC9D-4672-894D-BC6B9FA373AE}"/>
              </a:ext>
            </a:extLst>
          </p:cNvPr>
          <p:cNvSpPr>
            <a:spLocks noGrp="1"/>
          </p:cNvSpPr>
          <p:nvPr>
            <p:ph type="sldNum" sz="quarter" idx="12"/>
          </p:nvPr>
        </p:nvSpPr>
        <p:spPr/>
        <p:txBody>
          <a:bodyPr/>
          <a:lstStyle/>
          <a:p>
            <a:fld id="{D16AB85C-3388-4AB4-8DF9-0C23B06560B2}" type="slidenum">
              <a:rPr lang="ca-ES" smtClean="0"/>
              <a:t>‹#›</a:t>
            </a:fld>
            <a:endParaRPr lang="ca-ES"/>
          </a:p>
        </p:txBody>
      </p:sp>
    </p:spTree>
    <p:extLst>
      <p:ext uri="{BB962C8B-B14F-4D97-AF65-F5344CB8AC3E}">
        <p14:creationId xmlns:p14="http://schemas.microsoft.com/office/powerpoint/2010/main" val="2277408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pçalera de la secció">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2610D097-127F-42FF-9136-B809E2C958FE}"/>
              </a:ext>
            </a:extLst>
          </p:cNvPr>
          <p:cNvSpPr>
            <a:spLocks noGrp="1"/>
          </p:cNvSpPr>
          <p:nvPr>
            <p:ph type="title"/>
          </p:nvPr>
        </p:nvSpPr>
        <p:spPr>
          <a:xfrm>
            <a:off x="831850" y="1709738"/>
            <a:ext cx="10515600" cy="2852737"/>
          </a:xfrm>
        </p:spPr>
        <p:txBody>
          <a:bodyPr anchor="b"/>
          <a:lstStyle>
            <a:lvl1pPr>
              <a:defRPr sz="6000"/>
            </a:lvl1pPr>
          </a:lstStyle>
          <a:p>
            <a:r>
              <a:rPr lang="ca-ES"/>
              <a:t>Feu clic aquí per editar l'estil</a:t>
            </a:r>
          </a:p>
        </p:txBody>
      </p:sp>
      <p:sp>
        <p:nvSpPr>
          <p:cNvPr id="3" name="Contenidor de text 2">
            <a:extLst>
              <a:ext uri="{FF2B5EF4-FFF2-40B4-BE49-F238E27FC236}">
                <a16:creationId xmlns:a16="http://schemas.microsoft.com/office/drawing/2014/main" id="{6F1B233F-A1F7-4660-89A6-48918F731C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a-ES"/>
              <a:t>Feu clic per editar els estils del text del patró</a:t>
            </a:r>
          </a:p>
        </p:txBody>
      </p:sp>
      <p:sp>
        <p:nvSpPr>
          <p:cNvPr id="4" name="Contenidor de data 3">
            <a:extLst>
              <a:ext uri="{FF2B5EF4-FFF2-40B4-BE49-F238E27FC236}">
                <a16:creationId xmlns:a16="http://schemas.microsoft.com/office/drawing/2014/main" id="{1FE7FC20-DC65-418A-9639-303F7B63BC41}"/>
              </a:ext>
            </a:extLst>
          </p:cNvPr>
          <p:cNvSpPr>
            <a:spLocks noGrp="1"/>
          </p:cNvSpPr>
          <p:nvPr>
            <p:ph type="dt" sz="half" idx="10"/>
          </p:nvPr>
        </p:nvSpPr>
        <p:spPr/>
        <p:txBody>
          <a:bodyPr/>
          <a:lstStyle/>
          <a:p>
            <a:fld id="{54A64BAD-443E-4FA9-9FB9-E3232B65A21F}" type="datetimeFigureOut">
              <a:rPr lang="ca-ES" smtClean="0"/>
              <a:t>11/11/2021</a:t>
            </a:fld>
            <a:endParaRPr lang="ca-ES"/>
          </a:p>
        </p:txBody>
      </p:sp>
      <p:sp>
        <p:nvSpPr>
          <p:cNvPr id="5" name="Contenidor de peu de pàgina 4">
            <a:extLst>
              <a:ext uri="{FF2B5EF4-FFF2-40B4-BE49-F238E27FC236}">
                <a16:creationId xmlns:a16="http://schemas.microsoft.com/office/drawing/2014/main" id="{B567B563-3C77-4FD4-864E-61239781212E}"/>
              </a:ext>
            </a:extLst>
          </p:cNvPr>
          <p:cNvSpPr>
            <a:spLocks noGrp="1"/>
          </p:cNvSpPr>
          <p:nvPr>
            <p:ph type="ftr" sz="quarter" idx="11"/>
          </p:nvPr>
        </p:nvSpPr>
        <p:spPr/>
        <p:txBody>
          <a:bodyPr/>
          <a:lstStyle/>
          <a:p>
            <a:endParaRPr lang="ca-ES"/>
          </a:p>
        </p:txBody>
      </p:sp>
      <p:sp>
        <p:nvSpPr>
          <p:cNvPr id="6" name="Contenidor de número de diapositiva 5">
            <a:extLst>
              <a:ext uri="{FF2B5EF4-FFF2-40B4-BE49-F238E27FC236}">
                <a16:creationId xmlns:a16="http://schemas.microsoft.com/office/drawing/2014/main" id="{C63D18C2-B392-44A4-8EB1-4E76DB2D0190}"/>
              </a:ext>
            </a:extLst>
          </p:cNvPr>
          <p:cNvSpPr>
            <a:spLocks noGrp="1"/>
          </p:cNvSpPr>
          <p:nvPr>
            <p:ph type="sldNum" sz="quarter" idx="12"/>
          </p:nvPr>
        </p:nvSpPr>
        <p:spPr/>
        <p:txBody>
          <a:bodyPr/>
          <a:lstStyle/>
          <a:p>
            <a:fld id="{D16AB85C-3388-4AB4-8DF9-0C23B06560B2}" type="slidenum">
              <a:rPr lang="ca-ES" smtClean="0"/>
              <a:t>‹#›</a:t>
            </a:fld>
            <a:endParaRPr lang="ca-ES"/>
          </a:p>
        </p:txBody>
      </p:sp>
    </p:spTree>
    <p:extLst>
      <p:ext uri="{BB962C8B-B14F-4D97-AF65-F5344CB8AC3E}">
        <p14:creationId xmlns:p14="http://schemas.microsoft.com/office/powerpoint/2010/main" val="2813823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ctes">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85CDC82D-97A2-4AF6-B352-B52380533E76}"/>
              </a:ext>
            </a:extLst>
          </p:cNvPr>
          <p:cNvSpPr>
            <a:spLocks noGrp="1"/>
          </p:cNvSpPr>
          <p:nvPr>
            <p:ph type="title"/>
          </p:nvPr>
        </p:nvSpPr>
        <p:spPr/>
        <p:txBody>
          <a:bodyPr/>
          <a:lstStyle/>
          <a:p>
            <a:r>
              <a:rPr lang="ca-ES"/>
              <a:t>Feu clic aquí per editar l'estil</a:t>
            </a:r>
          </a:p>
        </p:txBody>
      </p:sp>
      <p:sp>
        <p:nvSpPr>
          <p:cNvPr id="3" name="Contenidor de contingut 2">
            <a:extLst>
              <a:ext uri="{FF2B5EF4-FFF2-40B4-BE49-F238E27FC236}">
                <a16:creationId xmlns:a16="http://schemas.microsoft.com/office/drawing/2014/main" id="{FC60F0CB-A58A-41CA-AC0C-DBA00D9AB085}"/>
              </a:ext>
            </a:extLst>
          </p:cNvPr>
          <p:cNvSpPr>
            <a:spLocks noGrp="1"/>
          </p:cNvSpPr>
          <p:nvPr>
            <p:ph sz="half" idx="1"/>
          </p:nvPr>
        </p:nvSpPr>
        <p:spPr>
          <a:xfrm>
            <a:off x="838200" y="1825625"/>
            <a:ext cx="5181600" cy="4351338"/>
          </a:xfrm>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p>
        </p:txBody>
      </p:sp>
      <p:sp>
        <p:nvSpPr>
          <p:cNvPr id="4" name="Contenidor de contingut 3">
            <a:extLst>
              <a:ext uri="{FF2B5EF4-FFF2-40B4-BE49-F238E27FC236}">
                <a16:creationId xmlns:a16="http://schemas.microsoft.com/office/drawing/2014/main" id="{39B1917D-AD0F-4E25-AEDF-B62129EFB24D}"/>
              </a:ext>
            </a:extLst>
          </p:cNvPr>
          <p:cNvSpPr>
            <a:spLocks noGrp="1"/>
          </p:cNvSpPr>
          <p:nvPr>
            <p:ph sz="half" idx="2"/>
          </p:nvPr>
        </p:nvSpPr>
        <p:spPr>
          <a:xfrm>
            <a:off x="6172200" y="1825625"/>
            <a:ext cx="5181600" cy="4351338"/>
          </a:xfrm>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p>
        </p:txBody>
      </p:sp>
      <p:sp>
        <p:nvSpPr>
          <p:cNvPr id="5" name="Contenidor de data 4">
            <a:extLst>
              <a:ext uri="{FF2B5EF4-FFF2-40B4-BE49-F238E27FC236}">
                <a16:creationId xmlns:a16="http://schemas.microsoft.com/office/drawing/2014/main" id="{E97E7A0F-3D8E-434D-A018-13FADDCE05B2}"/>
              </a:ext>
            </a:extLst>
          </p:cNvPr>
          <p:cNvSpPr>
            <a:spLocks noGrp="1"/>
          </p:cNvSpPr>
          <p:nvPr>
            <p:ph type="dt" sz="half" idx="10"/>
          </p:nvPr>
        </p:nvSpPr>
        <p:spPr/>
        <p:txBody>
          <a:bodyPr/>
          <a:lstStyle/>
          <a:p>
            <a:fld id="{54A64BAD-443E-4FA9-9FB9-E3232B65A21F}" type="datetimeFigureOut">
              <a:rPr lang="ca-ES" smtClean="0"/>
              <a:t>11/11/2021</a:t>
            </a:fld>
            <a:endParaRPr lang="ca-ES"/>
          </a:p>
        </p:txBody>
      </p:sp>
      <p:sp>
        <p:nvSpPr>
          <p:cNvPr id="6" name="Contenidor de peu de pàgina 5">
            <a:extLst>
              <a:ext uri="{FF2B5EF4-FFF2-40B4-BE49-F238E27FC236}">
                <a16:creationId xmlns:a16="http://schemas.microsoft.com/office/drawing/2014/main" id="{DE9E69D1-04E1-44BE-A991-323905E68BAF}"/>
              </a:ext>
            </a:extLst>
          </p:cNvPr>
          <p:cNvSpPr>
            <a:spLocks noGrp="1"/>
          </p:cNvSpPr>
          <p:nvPr>
            <p:ph type="ftr" sz="quarter" idx="11"/>
          </p:nvPr>
        </p:nvSpPr>
        <p:spPr/>
        <p:txBody>
          <a:bodyPr/>
          <a:lstStyle/>
          <a:p>
            <a:endParaRPr lang="ca-ES"/>
          </a:p>
        </p:txBody>
      </p:sp>
      <p:sp>
        <p:nvSpPr>
          <p:cNvPr id="7" name="Contenidor de número de diapositiva 6">
            <a:extLst>
              <a:ext uri="{FF2B5EF4-FFF2-40B4-BE49-F238E27FC236}">
                <a16:creationId xmlns:a16="http://schemas.microsoft.com/office/drawing/2014/main" id="{094A3C60-57BF-4067-959D-C442C1E1C16F}"/>
              </a:ext>
            </a:extLst>
          </p:cNvPr>
          <p:cNvSpPr>
            <a:spLocks noGrp="1"/>
          </p:cNvSpPr>
          <p:nvPr>
            <p:ph type="sldNum" sz="quarter" idx="12"/>
          </p:nvPr>
        </p:nvSpPr>
        <p:spPr/>
        <p:txBody>
          <a:bodyPr/>
          <a:lstStyle/>
          <a:p>
            <a:fld id="{D16AB85C-3388-4AB4-8DF9-0C23B06560B2}" type="slidenum">
              <a:rPr lang="ca-ES" smtClean="0"/>
              <a:t>‹#›</a:t>
            </a:fld>
            <a:endParaRPr lang="ca-ES"/>
          </a:p>
        </p:txBody>
      </p:sp>
    </p:spTree>
    <p:extLst>
      <p:ext uri="{BB962C8B-B14F-4D97-AF65-F5344CB8AC3E}">
        <p14:creationId xmlns:p14="http://schemas.microsoft.com/office/powerpoint/2010/main" val="1997721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83D712F3-1C34-473C-B856-8EEF0523FE2F}"/>
              </a:ext>
            </a:extLst>
          </p:cNvPr>
          <p:cNvSpPr>
            <a:spLocks noGrp="1"/>
          </p:cNvSpPr>
          <p:nvPr>
            <p:ph type="title"/>
          </p:nvPr>
        </p:nvSpPr>
        <p:spPr>
          <a:xfrm>
            <a:off x="839788" y="365125"/>
            <a:ext cx="10515600" cy="1325563"/>
          </a:xfrm>
        </p:spPr>
        <p:txBody>
          <a:bodyPr/>
          <a:lstStyle/>
          <a:p>
            <a:r>
              <a:rPr lang="ca-ES"/>
              <a:t>Feu clic aquí per editar l'estil</a:t>
            </a:r>
          </a:p>
        </p:txBody>
      </p:sp>
      <p:sp>
        <p:nvSpPr>
          <p:cNvPr id="3" name="Contenidor de text 2">
            <a:extLst>
              <a:ext uri="{FF2B5EF4-FFF2-40B4-BE49-F238E27FC236}">
                <a16:creationId xmlns:a16="http://schemas.microsoft.com/office/drawing/2014/main" id="{B05D2DAD-4EE3-4836-A623-2F7D27A36A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a:t>Feu clic per editar els estils del text del patró</a:t>
            </a:r>
          </a:p>
        </p:txBody>
      </p:sp>
      <p:sp>
        <p:nvSpPr>
          <p:cNvPr id="4" name="Contenidor de contingut 3">
            <a:extLst>
              <a:ext uri="{FF2B5EF4-FFF2-40B4-BE49-F238E27FC236}">
                <a16:creationId xmlns:a16="http://schemas.microsoft.com/office/drawing/2014/main" id="{EAD76096-158E-455B-BE42-47798E8FC7CD}"/>
              </a:ext>
            </a:extLst>
          </p:cNvPr>
          <p:cNvSpPr>
            <a:spLocks noGrp="1"/>
          </p:cNvSpPr>
          <p:nvPr>
            <p:ph sz="half" idx="2"/>
          </p:nvPr>
        </p:nvSpPr>
        <p:spPr>
          <a:xfrm>
            <a:off x="839788" y="2505075"/>
            <a:ext cx="5157787" cy="3684588"/>
          </a:xfrm>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p>
        </p:txBody>
      </p:sp>
      <p:sp>
        <p:nvSpPr>
          <p:cNvPr id="5" name="Contenidor de text 4">
            <a:extLst>
              <a:ext uri="{FF2B5EF4-FFF2-40B4-BE49-F238E27FC236}">
                <a16:creationId xmlns:a16="http://schemas.microsoft.com/office/drawing/2014/main" id="{4EC1BB1F-65F5-43A5-9E91-80B6D08E79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a:t>Feu clic per editar els estils del text del patró</a:t>
            </a:r>
          </a:p>
        </p:txBody>
      </p:sp>
      <p:sp>
        <p:nvSpPr>
          <p:cNvPr id="6" name="Contenidor de contingut 5">
            <a:extLst>
              <a:ext uri="{FF2B5EF4-FFF2-40B4-BE49-F238E27FC236}">
                <a16:creationId xmlns:a16="http://schemas.microsoft.com/office/drawing/2014/main" id="{1E0B1FAE-A143-40C2-9854-A712522E9C1D}"/>
              </a:ext>
            </a:extLst>
          </p:cNvPr>
          <p:cNvSpPr>
            <a:spLocks noGrp="1"/>
          </p:cNvSpPr>
          <p:nvPr>
            <p:ph sz="quarter" idx="4"/>
          </p:nvPr>
        </p:nvSpPr>
        <p:spPr>
          <a:xfrm>
            <a:off x="6172200" y="2505075"/>
            <a:ext cx="5183188" cy="3684588"/>
          </a:xfrm>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p>
        </p:txBody>
      </p:sp>
      <p:sp>
        <p:nvSpPr>
          <p:cNvPr id="7" name="Contenidor de data 6">
            <a:extLst>
              <a:ext uri="{FF2B5EF4-FFF2-40B4-BE49-F238E27FC236}">
                <a16:creationId xmlns:a16="http://schemas.microsoft.com/office/drawing/2014/main" id="{766954E5-A770-4C5D-A0C2-0DE2471FDBD8}"/>
              </a:ext>
            </a:extLst>
          </p:cNvPr>
          <p:cNvSpPr>
            <a:spLocks noGrp="1"/>
          </p:cNvSpPr>
          <p:nvPr>
            <p:ph type="dt" sz="half" idx="10"/>
          </p:nvPr>
        </p:nvSpPr>
        <p:spPr/>
        <p:txBody>
          <a:bodyPr/>
          <a:lstStyle/>
          <a:p>
            <a:fld id="{54A64BAD-443E-4FA9-9FB9-E3232B65A21F}" type="datetimeFigureOut">
              <a:rPr lang="ca-ES" smtClean="0"/>
              <a:t>11/11/2021</a:t>
            </a:fld>
            <a:endParaRPr lang="ca-ES"/>
          </a:p>
        </p:txBody>
      </p:sp>
      <p:sp>
        <p:nvSpPr>
          <p:cNvPr id="8" name="Contenidor de peu de pàgina 7">
            <a:extLst>
              <a:ext uri="{FF2B5EF4-FFF2-40B4-BE49-F238E27FC236}">
                <a16:creationId xmlns:a16="http://schemas.microsoft.com/office/drawing/2014/main" id="{1F556B54-1122-4639-A1C7-6458604C43F1}"/>
              </a:ext>
            </a:extLst>
          </p:cNvPr>
          <p:cNvSpPr>
            <a:spLocks noGrp="1"/>
          </p:cNvSpPr>
          <p:nvPr>
            <p:ph type="ftr" sz="quarter" idx="11"/>
          </p:nvPr>
        </p:nvSpPr>
        <p:spPr/>
        <p:txBody>
          <a:bodyPr/>
          <a:lstStyle/>
          <a:p>
            <a:endParaRPr lang="ca-ES"/>
          </a:p>
        </p:txBody>
      </p:sp>
      <p:sp>
        <p:nvSpPr>
          <p:cNvPr id="9" name="Contenidor de número de diapositiva 8">
            <a:extLst>
              <a:ext uri="{FF2B5EF4-FFF2-40B4-BE49-F238E27FC236}">
                <a16:creationId xmlns:a16="http://schemas.microsoft.com/office/drawing/2014/main" id="{A9CA6B26-C739-4BA4-8EF8-C5514E3029E2}"/>
              </a:ext>
            </a:extLst>
          </p:cNvPr>
          <p:cNvSpPr>
            <a:spLocks noGrp="1"/>
          </p:cNvSpPr>
          <p:nvPr>
            <p:ph type="sldNum" sz="quarter" idx="12"/>
          </p:nvPr>
        </p:nvSpPr>
        <p:spPr/>
        <p:txBody>
          <a:bodyPr/>
          <a:lstStyle/>
          <a:p>
            <a:fld id="{D16AB85C-3388-4AB4-8DF9-0C23B06560B2}" type="slidenum">
              <a:rPr lang="ca-ES" smtClean="0"/>
              <a:t>‹#›</a:t>
            </a:fld>
            <a:endParaRPr lang="ca-ES"/>
          </a:p>
        </p:txBody>
      </p:sp>
    </p:spTree>
    <p:extLst>
      <p:ext uri="{BB962C8B-B14F-4D97-AF65-F5344CB8AC3E}">
        <p14:creationId xmlns:p14="http://schemas.microsoft.com/office/powerpoint/2010/main" val="3084598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omés títol">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54B20D58-DC30-4847-8735-ECBB49D59B36}"/>
              </a:ext>
            </a:extLst>
          </p:cNvPr>
          <p:cNvSpPr>
            <a:spLocks noGrp="1"/>
          </p:cNvSpPr>
          <p:nvPr>
            <p:ph type="title"/>
          </p:nvPr>
        </p:nvSpPr>
        <p:spPr/>
        <p:txBody>
          <a:bodyPr/>
          <a:lstStyle/>
          <a:p>
            <a:r>
              <a:rPr lang="ca-ES"/>
              <a:t>Feu clic aquí per editar l'estil</a:t>
            </a:r>
          </a:p>
        </p:txBody>
      </p:sp>
      <p:sp>
        <p:nvSpPr>
          <p:cNvPr id="3" name="Contenidor de data 2">
            <a:extLst>
              <a:ext uri="{FF2B5EF4-FFF2-40B4-BE49-F238E27FC236}">
                <a16:creationId xmlns:a16="http://schemas.microsoft.com/office/drawing/2014/main" id="{308D6E61-5D7B-428D-AFC8-50C68FA4711F}"/>
              </a:ext>
            </a:extLst>
          </p:cNvPr>
          <p:cNvSpPr>
            <a:spLocks noGrp="1"/>
          </p:cNvSpPr>
          <p:nvPr>
            <p:ph type="dt" sz="half" idx="10"/>
          </p:nvPr>
        </p:nvSpPr>
        <p:spPr/>
        <p:txBody>
          <a:bodyPr/>
          <a:lstStyle/>
          <a:p>
            <a:fld id="{54A64BAD-443E-4FA9-9FB9-E3232B65A21F}" type="datetimeFigureOut">
              <a:rPr lang="ca-ES" smtClean="0"/>
              <a:t>11/11/2021</a:t>
            </a:fld>
            <a:endParaRPr lang="ca-ES"/>
          </a:p>
        </p:txBody>
      </p:sp>
      <p:sp>
        <p:nvSpPr>
          <p:cNvPr id="4" name="Contenidor de peu de pàgina 3">
            <a:extLst>
              <a:ext uri="{FF2B5EF4-FFF2-40B4-BE49-F238E27FC236}">
                <a16:creationId xmlns:a16="http://schemas.microsoft.com/office/drawing/2014/main" id="{8E159ECC-A13F-429C-8DEA-361083F6AA0E}"/>
              </a:ext>
            </a:extLst>
          </p:cNvPr>
          <p:cNvSpPr>
            <a:spLocks noGrp="1"/>
          </p:cNvSpPr>
          <p:nvPr>
            <p:ph type="ftr" sz="quarter" idx="11"/>
          </p:nvPr>
        </p:nvSpPr>
        <p:spPr/>
        <p:txBody>
          <a:bodyPr/>
          <a:lstStyle/>
          <a:p>
            <a:endParaRPr lang="ca-ES"/>
          </a:p>
        </p:txBody>
      </p:sp>
      <p:sp>
        <p:nvSpPr>
          <p:cNvPr id="5" name="Contenidor de número de diapositiva 4">
            <a:extLst>
              <a:ext uri="{FF2B5EF4-FFF2-40B4-BE49-F238E27FC236}">
                <a16:creationId xmlns:a16="http://schemas.microsoft.com/office/drawing/2014/main" id="{DFE97786-9D3B-4893-9673-A373F9211046}"/>
              </a:ext>
            </a:extLst>
          </p:cNvPr>
          <p:cNvSpPr>
            <a:spLocks noGrp="1"/>
          </p:cNvSpPr>
          <p:nvPr>
            <p:ph type="sldNum" sz="quarter" idx="12"/>
          </p:nvPr>
        </p:nvSpPr>
        <p:spPr/>
        <p:txBody>
          <a:bodyPr/>
          <a:lstStyle/>
          <a:p>
            <a:fld id="{D16AB85C-3388-4AB4-8DF9-0C23B06560B2}" type="slidenum">
              <a:rPr lang="ca-ES" smtClean="0"/>
              <a:t>‹#›</a:t>
            </a:fld>
            <a:endParaRPr lang="ca-ES"/>
          </a:p>
        </p:txBody>
      </p:sp>
    </p:spTree>
    <p:extLst>
      <p:ext uri="{BB962C8B-B14F-4D97-AF65-F5344CB8AC3E}">
        <p14:creationId xmlns:p14="http://schemas.microsoft.com/office/powerpoint/2010/main" val="340837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
    <p:spTree>
      <p:nvGrpSpPr>
        <p:cNvPr id="1" name=""/>
        <p:cNvGrpSpPr/>
        <p:nvPr/>
      </p:nvGrpSpPr>
      <p:grpSpPr>
        <a:xfrm>
          <a:off x="0" y="0"/>
          <a:ext cx="0" cy="0"/>
          <a:chOff x="0" y="0"/>
          <a:chExt cx="0" cy="0"/>
        </a:xfrm>
      </p:grpSpPr>
      <p:sp>
        <p:nvSpPr>
          <p:cNvPr id="2" name="Contenidor de data 1">
            <a:extLst>
              <a:ext uri="{FF2B5EF4-FFF2-40B4-BE49-F238E27FC236}">
                <a16:creationId xmlns:a16="http://schemas.microsoft.com/office/drawing/2014/main" id="{9FCA0EEE-3675-43A3-A1E7-05C46C632708}"/>
              </a:ext>
            </a:extLst>
          </p:cNvPr>
          <p:cNvSpPr>
            <a:spLocks noGrp="1"/>
          </p:cNvSpPr>
          <p:nvPr>
            <p:ph type="dt" sz="half" idx="10"/>
          </p:nvPr>
        </p:nvSpPr>
        <p:spPr/>
        <p:txBody>
          <a:bodyPr/>
          <a:lstStyle/>
          <a:p>
            <a:fld id="{54A64BAD-443E-4FA9-9FB9-E3232B65A21F}" type="datetimeFigureOut">
              <a:rPr lang="ca-ES" smtClean="0"/>
              <a:t>11/11/2021</a:t>
            </a:fld>
            <a:endParaRPr lang="ca-ES"/>
          </a:p>
        </p:txBody>
      </p:sp>
      <p:sp>
        <p:nvSpPr>
          <p:cNvPr id="3" name="Contenidor de peu de pàgina 2">
            <a:extLst>
              <a:ext uri="{FF2B5EF4-FFF2-40B4-BE49-F238E27FC236}">
                <a16:creationId xmlns:a16="http://schemas.microsoft.com/office/drawing/2014/main" id="{6E1A2F76-7756-4EB7-92A8-35C4C6F5980D}"/>
              </a:ext>
            </a:extLst>
          </p:cNvPr>
          <p:cNvSpPr>
            <a:spLocks noGrp="1"/>
          </p:cNvSpPr>
          <p:nvPr>
            <p:ph type="ftr" sz="quarter" idx="11"/>
          </p:nvPr>
        </p:nvSpPr>
        <p:spPr/>
        <p:txBody>
          <a:bodyPr/>
          <a:lstStyle/>
          <a:p>
            <a:endParaRPr lang="ca-ES"/>
          </a:p>
        </p:txBody>
      </p:sp>
      <p:sp>
        <p:nvSpPr>
          <p:cNvPr id="4" name="Contenidor de número de diapositiva 3">
            <a:extLst>
              <a:ext uri="{FF2B5EF4-FFF2-40B4-BE49-F238E27FC236}">
                <a16:creationId xmlns:a16="http://schemas.microsoft.com/office/drawing/2014/main" id="{0FAD18B2-ECCB-401C-B7B9-F403F4E701C1}"/>
              </a:ext>
            </a:extLst>
          </p:cNvPr>
          <p:cNvSpPr>
            <a:spLocks noGrp="1"/>
          </p:cNvSpPr>
          <p:nvPr>
            <p:ph type="sldNum" sz="quarter" idx="12"/>
          </p:nvPr>
        </p:nvSpPr>
        <p:spPr/>
        <p:txBody>
          <a:bodyPr/>
          <a:lstStyle/>
          <a:p>
            <a:fld id="{D16AB85C-3388-4AB4-8DF9-0C23B06560B2}" type="slidenum">
              <a:rPr lang="ca-ES" smtClean="0"/>
              <a:t>‹#›</a:t>
            </a:fld>
            <a:endParaRPr lang="ca-ES"/>
          </a:p>
        </p:txBody>
      </p:sp>
    </p:spTree>
    <p:extLst>
      <p:ext uri="{BB962C8B-B14F-4D97-AF65-F5344CB8AC3E}">
        <p14:creationId xmlns:p14="http://schemas.microsoft.com/office/powerpoint/2010/main" val="2770840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ingut amb llegenda">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DC705F30-2B13-4952-9DE2-C2C900CB924C}"/>
              </a:ext>
            </a:extLst>
          </p:cNvPr>
          <p:cNvSpPr>
            <a:spLocks noGrp="1"/>
          </p:cNvSpPr>
          <p:nvPr>
            <p:ph type="title"/>
          </p:nvPr>
        </p:nvSpPr>
        <p:spPr>
          <a:xfrm>
            <a:off x="839788" y="457200"/>
            <a:ext cx="3932237" cy="1600200"/>
          </a:xfrm>
        </p:spPr>
        <p:txBody>
          <a:bodyPr anchor="b"/>
          <a:lstStyle>
            <a:lvl1pPr>
              <a:defRPr sz="3200"/>
            </a:lvl1pPr>
          </a:lstStyle>
          <a:p>
            <a:r>
              <a:rPr lang="ca-ES"/>
              <a:t>Feu clic aquí per editar l'estil</a:t>
            </a:r>
          </a:p>
        </p:txBody>
      </p:sp>
      <p:sp>
        <p:nvSpPr>
          <p:cNvPr id="3" name="Contenidor de contingut 2">
            <a:extLst>
              <a:ext uri="{FF2B5EF4-FFF2-40B4-BE49-F238E27FC236}">
                <a16:creationId xmlns:a16="http://schemas.microsoft.com/office/drawing/2014/main" id="{5530B6CB-632F-474C-8CBF-A328A067E4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p>
        </p:txBody>
      </p:sp>
      <p:sp>
        <p:nvSpPr>
          <p:cNvPr id="4" name="Contenidor de text 3">
            <a:extLst>
              <a:ext uri="{FF2B5EF4-FFF2-40B4-BE49-F238E27FC236}">
                <a16:creationId xmlns:a16="http://schemas.microsoft.com/office/drawing/2014/main" id="{EDB8D5F8-7A3D-4BBB-A8F0-CEC61D7A18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a-ES"/>
              <a:t>Feu clic per editar els estils del text del patró</a:t>
            </a:r>
          </a:p>
        </p:txBody>
      </p:sp>
      <p:sp>
        <p:nvSpPr>
          <p:cNvPr id="5" name="Contenidor de data 4">
            <a:extLst>
              <a:ext uri="{FF2B5EF4-FFF2-40B4-BE49-F238E27FC236}">
                <a16:creationId xmlns:a16="http://schemas.microsoft.com/office/drawing/2014/main" id="{DAEC85F7-DF7D-46B4-B4B2-64D317BDDB7C}"/>
              </a:ext>
            </a:extLst>
          </p:cNvPr>
          <p:cNvSpPr>
            <a:spLocks noGrp="1"/>
          </p:cNvSpPr>
          <p:nvPr>
            <p:ph type="dt" sz="half" idx="10"/>
          </p:nvPr>
        </p:nvSpPr>
        <p:spPr/>
        <p:txBody>
          <a:bodyPr/>
          <a:lstStyle/>
          <a:p>
            <a:fld id="{54A64BAD-443E-4FA9-9FB9-E3232B65A21F}" type="datetimeFigureOut">
              <a:rPr lang="ca-ES" smtClean="0"/>
              <a:t>11/11/2021</a:t>
            </a:fld>
            <a:endParaRPr lang="ca-ES"/>
          </a:p>
        </p:txBody>
      </p:sp>
      <p:sp>
        <p:nvSpPr>
          <p:cNvPr id="6" name="Contenidor de peu de pàgina 5">
            <a:extLst>
              <a:ext uri="{FF2B5EF4-FFF2-40B4-BE49-F238E27FC236}">
                <a16:creationId xmlns:a16="http://schemas.microsoft.com/office/drawing/2014/main" id="{069E9C86-299A-4BFD-BED4-BDA3FD004D80}"/>
              </a:ext>
            </a:extLst>
          </p:cNvPr>
          <p:cNvSpPr>
            <a:spLocks noGrp="1"/>
          </p:cNvSpPr>
          <p:nvPr>
            <p:ph type="ftr" sz="quarter" idx="11"/>
          </p:nvPr>
        </p:nvSpPr>
        <p:spPr/>
        <p:txBody>
          <a:bodyPr/>
          <a:lstStyle/>
          <a:p>
            <a:endParaRPr lang="ca-ES"/>
          </a:p>
        </p:txBody>
      </p:sp>
      <p:sp>
        <p:nvSpPr>
          <p:cNvPr id="7" name="Contenidor de número de diapositiva 6">
            <a:extLst>
              <a:ext uri="{FF2B5EF4-FFF2-40B4-BE49-F238E27FC236}">
                <a16:creationId xmlns:a16="http://schemas.microsoft.com/office/drawing/2014/main" id="{F50161BE-77B2-4CB6-9D73-F838BBCB84BB}"/>
              </a:ext>
            </a:extLst>
          </p:cNvPr>
          <p:cNvSpPr>
            <a:spLocks noGrp="1"/>
          </p:cNvSpPr>
          <p:nvPr>
            <p:ph type="sldNum" sz="quarter" idx="12"/>
          </p:nvPr>
        </p:nvSpPr>
        <p:spPr/>
        <p:txBody>
          <a:bodyPr/>
          <a:lstStyle/>
          <a:p>
            <a:fld id="{D16AB85C-3388-4AB4-8DF9-0C23B06560B2}" type="slidenum">
              <a:rPr lang="ca-ES" smtClean="0"/>
              <a:t>‹#›</a:t>
            </a:fld>
            <a:endParaRPr lang="ca-ES"/>
          </a:p>
        </p:txBody>
      </p:sp>
    </p:spTree>
    <p:extLst>
      <p:ext uri="{BB962C8B-B14F-4D97-AF65-F5344CB8AC3E}">
        <p14:creationId xmlns:p14="http://schemas.microsoft.com/office/powerpoint/2010/main" val="3702684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tge amb llegenda">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F6D8F69A-318C-488F-BBCC-91ED89613BE3}"/>
              </a:ext>
            </a:extLst>
          </p:cNvPr>
          <p:cNvSpPr>
            <a:spLocks noGrp="1"/>
          </p:cNvSpPr>
          <p:nvPr>
            <p:ph type="title"/>
          </p:nvPr>
        </p:nvSpPr>
        <p:spPr>
          <a:xfrm>
            <a:off x="839788" y="457200"/>
            <a:ext cx="3932237" cy="1600200"/>
          </a:xfrm>
        </p:spPr>
        <p:txBody>
          <a:bodyPr anchor="b"/>
          <a:lstStyle>
            <a:lvl1pPr>
              <a:defRPr sz="3200"/>
            </a:lvl1pPr>
          </a:lstStyle>
          <a:p>
            <a:r>
              <a:rPr lang="ca-ES"/>
              <a:t>Feu clic aquí per editar l'estil</a:t>
            </a:r>
          </a:p>
        </p:txBody>
      </p:sp>
      <p:sp>
        <p:nvSpPr>
          <p:cNvPr id="3" name="Contenidor d'imatge 2">
            <a:extLst>
              <a:ext uri="{FF2B5EF4-FFF2-40B4-BE49-F238E27FC236}">
                <a16:creationId xmlns:a16="http://schemas.microsoft.com/office/drawing/2014/main" id="{9F0A666B-26E1-4A6D-A600-F0EABC528F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a-ES"/>
          </a:p>
        </p:txBody>
      </p:sp>
      <p:sp>
        <p:nvSpPr>
          <p:cNvPr id="4" name="Contenidor de text 3">
            <a:extLst>
              <a:ext uri="{FF2B5EF4-FFF2-40B4-BE49-F238E27FC236}">
                <a16:creationId xmlns:a16="http://schemas.microsoft.com/office/drawing/2014/main" id="{A43808D1-54E3-4C84-8FE6-FF8697CD0A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a-ES"/>
              <a:t>Feu clic per editar els estils del text del patró</a:t>
            </a:r>
          </a:p>
        </p:txBody>
      </p:sp>
      <p:sp>
        <p:nvSpPr>
          <p:cNvPr id="5" name="Contenidor de data 4">
            <a:extLst>
              <a:ext uri="{FF2B5EF4-FFF2-40B4-BE49-F238E27FC236}">
                <a16:creationId xmlns:a16="http://schemas.microsoft.com/office/drawing/2014/main" id="{DA7DFB44-6B2C-45A6-A583-A8A9A608A0D8}"/>
              </a:ext>
            </a:extLst>
          </p:cNvPr>
          <p:cNvSpPr>
            <a:spLocks noGrp="1"/>
          </p:cNvSpPr>
          <p:nvPr>
            <p:ph type="dt" sz="half" idx="10"/>
          </p:nvPr>
        </p:nvSpPr>
        <p:spPr/>
        <p:txBody>
          <a:bodyPr/>
          <a:lstStyle/>
          <a:p>
            <a:fld id="{54A64BAD-443E-4FA9-9FB9-E3232B65A21F}" type="datetimeFigureOut">
              <a:rPr lang="ca-ES" smtClean="0"/>
              <a:t>11/11/2021</a:t>
            </a:fld>
            <a:endParaRPr lang="ca-ES"/>
          </a:p>
        </p:txBody>
      </p:sp>
      <p:sp>
        <p:nvSpPr>
          <p:cNvPr id="6" name="Contenidor de peu de pàgina 5">
            <a:extLst>
              <a:ext uri="{FF2B5EF4-FFF2-40B4-BE49-F238E27FC236}">
                <a16:creationId xmlns:a16="http://schemas.microsoft.com/office/drawing/2014/main" id="{5179C004-4DC4-4692-9DD6-AD35007AAA0F}"/>
              </a:ext>
            </a:extLst>
          </p:cNvPr>
          <p:cNvSpPr>
            <a:spLocks noGrp="1"/>
          </p:cNvSpPr>
          <p:nvPr>
            <p:ph type="ftr" sz="quarter" idx="11"/>
          </p:nvPr>
        </p:nvSpPr>
        <p:spPr/>
        <p:txBody>
          <a:bodyPr/>
          <a:lstStyle/>
          <a:p>
            <a:endParaRPr lang="ca-ES"/>
          </a:p>
        </p:txBody>
      </p:sp>
      <p:sp>
        <p:nvSpPr>
          <p:cNvPr id="7" name="Contenidor de número de diapositiva 6">
            <a:extLst>
              <a:ext uri="{FF2B5EF4-FFF2-40B4-BE49-F238E27FC236}">
                <a16:creationId xmlns:a16="http://schemas.microsoft.com/office/drawing/2014/main" id="{CA5F10CF-F0E0-4F9D-B531-0AFA24329FE6}"/>
              </a:ext>
            </a:extLst>
          </p:cNvPr>
          <p:cNvSpPr>
            <a:spLocks noGrp="1"/>
          </p:cNvSpPr>
          <p:nvPr>
            <p:ph type="sldNum" sz="quarter" idx="12"/>
          </p:nvPr>
        </p:nvSpPr>
        <p:spPr/>
        <p:txBody>
          <a:bodyPr/>
          <a:lstStyle/>
          <a:p>
            <a:fld id="{D16AB85C-3388-4AB4-8DF9-0C23B06560B2}" type="slidenum">
              <a:rPr lang="ca-ES" smtClean="0"/>
              <a:t>‹#›</a:t>
            </a:fld>
            <a:endParaRPr lang="ca-ES"/>
          </a:p>
        </p:txBody>
      </p:sp>
    </p:spTree>
    <p:extLst>
      <p:ext uri="{BB962C8B-B14F-4D97-AF65-F5344CB8AC3E}">
        <p14:creationId xmlns:p14="http://schemas.microsoft.com/office/powerpoint/2010/main" val="3443662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ol i text vertical">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6A1E80C2-D42E-4EA6-AC60-83CA89C483BC}"/>
              </a:ext>
            </a:extLst>
          </p:cNvPr>
          <p:cNvSpPr>
            <a:spLocks noGrp="1"/>
          </p:cNvSpPr>
          <p:nvPr>
            <p:ph type="title"/>
          </p:nvPr>
        </p:nvSpPr>
        <p:spPr/>
        <p:txBody>
          <a:bodyPr/>
          <a:lstStyle/>
          <a:p>
            <a:r>
              <a:rPr lang="ca-ES"/>
              <a:t>Feu clic aquí per editar l'estil</a:t>
            </a:r>
          </a:p>
        </p:txBody>
      </p:sp>
      <p:sp>
        <p:nvSpPr>
          <p:cNvPr id="3" name="Contenidor de text vertical 2">
            <a:extLst>
              <a:ext uri="{FF2B5EF4-FFF2-40B4-BE49-F238E27FC236}">
                <a16:creationId xmlns:a16="http://schemas.microsoft.com/office/drawing/2014/main" id="{25D7E566-D39B-4036-8A21-D1F530D8BE2E}"/>
              </a:ext>
            </a:extLst>
          </p:cNvPr>
          <p:cNvSpPr>
            <a:spLocks noGrp="1"/>
          </p:cNvSpPr>
          <p:nvPr>
            <p:ph type="body" orient="vert" idx="1"/>
          </p:nvPr>
        </p:nvSpPr>
        <p:spPr/>
        <p:txBody>
          <a:bodyPr vert="eaVert"/>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p>
        </p:txBody>
      </p:sp>
      <p:sp>
        <p:nvSpPr>
          <p:cNvPr id="4" name="Contenidor de data 3">
            <a:extLst>
              <a:ext uri="{FF2B5EF4-FFF2-40B4-BE49-F238E27FC236}">
                <a16:creationId xmlns:a16="http://schemas.microsoft.com/office/drawing/2014/main" id="{4B4FC60E-1FDB-4289-B731-037C086D2799}"/>
              </a:ext>
            </a:extLst>
          </p:cNvPr>
          <p:cNvSpPr>
            <a:spLocks noGrp="1"/>
          </p:cNvSpPr>
          <p:nvPr>
            <p:ph type="dt" sz="half" idx="10"/>
          </p:nvPr>
        </p:nvSpPr>
        <p:spPr/>
        <p:txBody>
          <a:bodyPr/>
          <a:lstStyle/>
          <a:p>
            <a:fld id="{54A64BAD-443E-4FA9-9FB9-E3232B65A21F}" type="datetimeFigureOut">
              <a:rPr lang="ca-ES" smtClean="0"/>
              <a:t>11/11/2021</a:t>
            </a:fld>
            <a:endParaRPr lang="ca-ES"/>
          </a:p>
        </p:txBody>
      </p:sp>
      <p:sp>
        <p:nvSpPr>
          <p:cNvPr id="5" name="Contenidor de peu de pàgina 4">
            <a:extLst>
              <a:ext uri="{FF2B5EF4-FFF2-40B4-BE49-F238E27FC236}">
                <a16:creationId xmlns:a16="http://schemas.microsoft.com/office/drawing/2014/main" id="{BBFF31B3-A220-4EDB-86B8-1219B5E3936C}"/>
              </a:ext>
            </a:extLst>
          </p:cNvPr>
          <p:cNvSpPr>
            <a:spLocks noGrp="1"/>
          </p:cNvSpPr>
          <p:nvPr>
            <p:ph type="ftr" sz="quarter" idx="11"/>
          </p:nvPr>
        </p:nvSpPr>
        <p:spPr/>
        <p:txBody>
          <a:bodyPr/>
          <a:lstStyle/>
          <a:p>
            <a:endParaRPr lang="ca-ES"/>
          </a:p>
        </p:txBody>
      </p:sp>
      <p:sp>
        <p:nvSpPr>
          <p:cNvPr id="6" name="Contenidor de número de diapositiva 5">
            <a:extLst>
              <a:ext uri="{FF2B5EF4-FFF2-40B4-BE49-F238E27FC236}">
                <a16:creationId xmlns:a16="http://schemas.microsoft.com/office/drawing/2014/main" id="{0DB222BE-ED93-407A-83AC-7B29F4803CA2}"/>
              </a:ext>
            </a:extLst>
          </p:cNvPr>
          <p:cNvSpPr>
            <a:spLocks noGrp="1"/>
          </p:cNvSpPr>
          <p:nvPr>
            <p:ph type="sldNum" sz="quarter" idx="12"/>
          </p:nvPr>
        </p:nvSpPr>
        <p:spPr/>
        <p:txBody>
          <a:bodyPr/>
          <a:lstStyle/>
          <a:p>
            <a:fld id="{D16AB85C-3388-4AB4-8DF9-0C23B06560B2}" type="slidenum">
              <a:rPr lang="ca-ES" smtClean="0"/>
              <a:t>‹#›</a:t>
            </a:fld>
            <a:endParaRPr lang="ca-ES"/>
          </a:p>
        </p:txBody>
      </p:sp>
    </p:spTree>
    <p:extLst>
      <p:ext uri="{BB962C8B-B14F-4D97-AF65-F5344CB8AC3E}">
        <p14:creationId xmlns:p14="http://schemas.microsoft.com/office/powerpoint/2010/main" val="4254524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ol vertical i text">
    <p:spTree>
      <p:nvGrpSpPr>
        <p:cNvPr id="1" name=""/>
        <p:cNvGrpSpPr/>
        <p:nvPr/>
      </p:nvGrpSpPr>
      <p:grpSpPr>
        <a:xfrm>
          <a:off x="0" y="0"/>
          <a:ext cx="0" cy="0"/>
          <a:chOff x="0" y="0"/>
          <a:chExt cx="0" cy="0"/>
        </a:xfrm>
      </p:grpSpPr>
      <p:sp>
        <p:nvSpPr>
          <p:cNvPr id="2" name="Títol vertical 1">
            <a:extLst>
              <a:ext uri="{FF2B5EF4-FFF2-40B4-BE49-F238E27FC236}">
                <a16:creationId xmlns:a16="http://schemas.microsoft.com/office/drawing/2014/main" id="{93C7F8B6-08CA-46CB-A174-86ED26E87C59}"/>
              </a:ext>
            </a:extLst>
          </p:cNvPr>
          <p:cNvSpPr>
            <a:spLocks noGrp="1"/>
          </p:cNvSpPr>
          <p:nvPr>
            <p:ph type="title" orient="vert"/>
          </p:nvPr>
        </p:nvSpPr>
        <p:spPr>
          <a:xfrm>
            <a:off x="8724900" y="365125"/>
            <a:ext cx="2628900" cy="5811838"/>
          </a:xfrm>
        </p:spPr>
        <p:txBody>
          <a:bodyPr vert="eaVert"/>
          <a:lstStyle/>
          <a:p>
            <a:r>
              <a:rPr lang="ca-ES"/>
              <a:t>Feu clic aquí per editar l'estil</a:t>
            </a:r>
          </a:p>
        </p:txBody>
      </p:sp>
      <p:sp>
        <p:nvSpPr>
          <p:cNvPr id="3" name="Contenidor de text vertical 2">
            <a:extLst>
              <a:ext uri="{FF2B5EF4-FFF2-40B4-BE49-F238E27FC236}">
                <a16:creationId xmlns:a16="http://schemas.microsoft.com/office/drawing/2014/main" id="{644A4F73-C7B0-48F9-9786-21C7A14C4537}"/>
              </a:ext>
            </a:extLst>
          </p:cNvPr>
          <p:cNvSpPr>
            <a:spLocks noGrp="1"/>
          </p:cNvSpPr>
          <p:nvPr>
            <p:ph type="body" orient="vert" idx="1"/>
          </p:nvPr>
        </p:nvSpPr>
        <p:spPr>
          <a:xfrm>
            <a:off x="838200" y="365125"/>
            <a:ext cx="7734300" cy="5811838"/>
          </a:xfrm>
        </p:spPr>
        <p:txBody>
          <a:bodyPr vert="eaVert"/>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p>
        </p:txBody>
      </p:sp>
      <p:sp>
        <p:nvSpPr>
          <p:cNvPr id="4" name="Contenidor de data 3">
            <a:extLst>
              <a:ext uri="{FF2B5EF4-FFF2-40B4-BE49-F238E27FC236}">
                <a16:creationId xmlns:a16="http://schemas.microsoft.com/office/drawing/2014/main" id="{9DF45286-3CCE-40C9-9800-FB924871BFF1}"/>
              </a:ext>
            </a:extLst>
          </p:cNvPr>
          <p:cNvSpPr>
            <a:spLocks noGrp="1"/>
          </p:cNvSpPr>
          <p:nvPr>
            <p:ph type="dt" sz="half" idx="10"/>
          </p:nvPr>
        </p:nvSpPr>
        <p:spPr/>
        <p:txBody>
          <a:bodyPr/>
          <a:lstStyle/>
          <a:p>
            <a:fld id="{54A64BAD-443E-4FA9-9FB9-E3232B65A21F}" type="datetimeFigureOut">
              <a:rPr lang="ca-ES" smtClean="0"/>
              <a:t>11/11/2021</a:t>
            </a:fld>
            <a:endParaRPr lang="ca-ES"/>
          </a:p>
        </p:txBody>
      </p:sp>
      <p:sp>
        <p:nvSpPr>
          <p:cNvPr id="5" name="Contenidor de peu de pàgina 4">
            <a:extLst>
              <a:ext uri="{FF2B5EF4-FFF2-40B4-BE49-F238E27FC236}">
                <a16:creationId xmlns:a16="http://schemas.microsoft.com/office/drawing/2014/main" id="{06B99DD5-9F52-4BD1-8EFB-1B70335BF626}"/>
              </a:ext>
            </a:extLst>
          </p:cNvPr>
          <p:cNvSpPr>
            <a:spLocks noGrp="1"/>
          </p:cNvSpPr>
          <p:nvPr>
            <p:ph type="ftr" sz="quarter" idx="11"/>
          </p:nvPr>
        </p:nvSpPr>
        <p:spPr/>
        <p:txBody>
          <a:bodyPr/>
          <a:lstStyle/>
          <a:p>
            <a:endParaRPr lang="ca-ES"/>
          </a:p>
        </p:txBody>
      </p:sp>
      <p:sp>
        <p:nvSpPr>
          <p:cNvPr id="6" name="Contenidor de número de diapositiva 5">
            <a:extLst>
              <a:ext uri="{FF2B5EF4-FFF2-40B4-BE49-F238E27FC236}">
                <a16:creationId xmlns:a16="http://schemas.microsoft.com/office/drawing/2014/main" id="{4608ACE8-5D20-43D9-A89A-B8BFDD493979}"/>
              </a:ext>
            </a:extLst>
          </p:cNvPr>
          <p:cNvSpPr>
            <a:spLocks noGrp="1"/>
          </p:cNvSpPr>
          <p:nvPr>
            <p:ph type="sldNum" sz="quarter" idx="12"/>
          </p:nvPr>
        </p:nvSpPr>
        <p:spPr/>
        <p:txBody>
          <a:bodyPr/>
          <a:lstStyle/>
          <a:p>
            <a:fld id="{D16AB85C-3388-4AB4-8DF9-0C23B06560B2}" type="slidenum">
              <a:rPr lang="ca-ES" smtClean="0"/>
              <a:t>‹#›</a:t>
            </a:fld>
            <a:endParaRPr lang="ca-ES"/>
          </a:p>
        </p:txBody>
      </p:sp>
    </p:spTree>
    <p:extLst>
      <p:ext uri="{BB962C8B-B14F-4D97-AF65-F5344CB8AC3E}">
        <p14:creationId xmlns:p14="http://schemas.microsoft.com/office/powerpoint/2010/main" val="2398368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títol 1">
            <a:extLst>
              <a:ext uri="{FF2B5EF4-FFF2-40B4-BE49-F238E27FC236}">
                <a16:creationId xmlns:a16="http://schemas.microsoft.com/office/drawing/2014/main" id="{FB83BB08-A35B-4AD8-B99A-9F8088944A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a-ES"/>
              <a:t>Feu clic aquí per editar l'estil</a:t>
            </a:r>
          </a:p>
        </p:txBody>
      </p:sp>
      <p:sp>
        <p:nvSpPr>
          <p:cNvPr id="3" name="Contenidor de text 2">
            <a:extLst>
              <a:ext uri="{FF2B5EF4-FFF2-40B4-BE49-F238E27FC236}">
                <a16:creationId xmlns:a16="http://schemas.microsoft.com/office/drawing/2014/main" id="{895FC3BF-64A0-45D0-9BFD-4E6A45CB24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p>
        </p:txBody>
      </p:sp>
      <p:sp>
        <p:nvSpPr>
          <p:cNvPr id="4" name="Contenidor de data 3">
            <a:extLst>
              <a:ext uri="{FF2B5EF4-FFF2-40B4-BE49-F238E27FC236}">
                <a16:creationId xmlns:a16="http://schemas.microsoft.com/office/drawing/2014/main" id="{7878CF22-B862-451B-A96A-A7B76ADEAF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A64BAD-443E-4FA9-9FB9-E3232B65A21F}" type="datetimeFigureOut">
              <a:rPr lang="ca-ES" smtClean="0"/>
              <a:t>11/11/2021</a:t>
            </a:fld>
            <a:endParaRPr lang="ca-ES"/>
          </a:p>
        </p:txBody>
      </p:sp>
      <p:sp>
        <p:nvSpPr>
          <p:cNvPr id="5" name="Contenidor de peu de pàgina 4">
            <a:extLst>
              <a:ext uri="{FF2B5EF4-FFF2-40B4-BE49-F238E27FC236}">
                <a16:creationId xmlns:a16="http://schemas.microsoft.com/office/drawing/2014/main" id="{B91ADF0B-E255-44C3-B98B-7CC03C2880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a-ES"/>
          </a:p>
        </p:txBody>
      </p:sp>
      <p:sp>
        <p:nvSpPr>
          <p:cNvPr id="6" name="Contenidor de número de diapositiva 5">
            <a:extLst>
              <a:ext uri="{FF2B5EF4-FFF2-40B4-BE49-F238E27FC236}">
                <a16:creationId xmlns:a16="http://schemas.microsoft.com/office/drawing/2014/main" id="{8485879B-55B9-4E8F-B71C-6102DA37E8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6AB85C-3388-4AB4-8DF9-0C23B06560B2}" type="slidenum">
              <a:rPr lang="ca-ES" smtClean="0"/>
              <a:t>‹#›</a:t>
            </a:fld>
            <a:endParaRPr lang="ca-ES"/>
          </a:p>
        </p:txBody>
      </p:sp>
    </p:spTree>
    <p:extLst>
      <p:ext uri="{BB962C8B-B14F-4D97-AF65-F5344CB8AC3E}">
        <p14:creationId xmlns:p14="http://schemas.microsoft.com/office/powerpoint/2010/main" val="3554562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3" Type="http://schemas.openxmlformats.org/officeDocument/2006/relationships/image" Target="../media/image15.png"/><Relationship Id="rId18" Type="http://schemas.openxmlformats.org/officeDocument/2006/relationships/image" Target="../media/image20.png"/><Relationship Id="rId26" Type="http://schemas.openxmlformats.org/officeDocument/2006/relationships/image" Target="../media/image28.jpeg"/><Relationship Id="rId39" Type="http://schemas.openxmlformats.org/officeDocument/2006/relationships/image" Target="../media/image41.png"/><Relationship Id="rId21" Type="http://schemas.openxmlformats.org/officeDocument/2006/relationships/image" Target="../media/image23.jpeg"/><Relationship Id="rId34" Type="http://schemas.openxmlformats.org/officeDocument/2006/relationships/image" Target="../media/image36.jpeg"/><Relationship Id="rId42" Type="http://schemas.openxmlformats.org/officeDocument/2006/relationships/image" Target="../media/image44.png"/><Relationship Id="rId7" Type="http://schemas.openxmlformats.org/officeDocument/2006/relationships/image" Target="../media/image9.png"/><Relationship Id="rId2" Type="http://schemas.openxmlformats.org/officeDocument/2006/relationships/image" Target="../media/image1.png"/><Relationship Id="rId16" Type="http://schemas.openxmlformats.org/officeDocument/2006/relationships/image" Target="../media/image18.png"/><Relationship Id="rId29"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8.svg"/><Relationship Id="rId11" Type="http://schemas.openxmlformats.org/officeDocument/2006/relationships/image" Target="../media/image13.png"/><Relationship Id="rId24" Type="http://schemas.openxmlformats.org/officeDocument/2006/relationships/image" Target="../media/image26.png"/><Relationship Id="rId32" Type="http://schemas.openxmlformats.org/officeDocument/2006/relationships/image" Target="../media/image34.png"/><Relationship Id="rId37" Type="http://schemas.openxmlformats.org/officeDocument/2006/relationships/image" Target="../media/image39.jpeg"/><Relationship Id="rId40" Type="http://schemas.openxmlformats.org/officeDocument/2006/relationships/image" Target="../media/image42.png"/><Relationship Id="rId45" Type="http://schemas.openxmlformats.org/officeDocument/2006/relationships/image" Target="../media/image47.png"/><Relationship Id="rId5" Type="http://schemas.openxmlformats.org/officeDocument/2006/relationships/image" Target="../media/image7.png"/><Relationship Id="rId15" Type="http://schemas.openxmlformats.org/officeDocument/2006/relationships/image" Target="../media/image17.png"/><Relationship Id="rId23" Type="http://schemas.openxmlformats.org/officeDocument/2006/relationships/image" Target="../media/image25.png"/><Relationship Id="rId28" Type="http://schemas.openxmlformats.org/officeDocument/2006/relationships/image" Target="../media/image30.png"/><Relationship Id="rId36" Type="http://schemas.openxmlformats.org/officeDocument/2006/relationships/image" Target="../media/image38.png"/><Relationship Id="rId10" Type="http://schemas.openxmlformats.org/officeDocument/2006/relationships/image" Target="../media/image12.svg"/><Relationship Id="rId19" Type="http://schemas.openxmlformats.org/officeDocument/2006/relationships/image" Target="../media/image21.jpeg"/><Relationship Id="rId31" Type="http://schemas.openxmlformats.org/officeDocument/2006/relationships/image" Target="../media/image33.png"/><Relationship Id="rId44" Type="http://schemas.openxmlformats.org/officeDocument/2006/relationships/image" Target="../media/image46.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 Id="rId22" Type="http://schemas.openxmlformats.org/officeDocument/2006/relationships/image" Target="../media/image24.png"/><Relationship Id="rId27" Type="http://schemas.openxmlformats.org/officeDocument/2006/relationships/image" Target="../media/image29.jpeg"/><Relationship Id="rId30" Type="http://schemas.openxmlformats.org/officeDocument/2006/relationships/image" Target="../media/image32.png"/><Relationship Id="rId35" Type="http://schemas.openxmlformats.org/officeDocument/2006/relationships/image" Target="../media/image37.jpeg"/><Relationship Id="rId43" Type="http://schemas.openxmlformats.org/officeDocument/2006/relationships/image" Target="../media/image45.png"/><Relationship Id="rId8" Type="http://schemas.openxmlformats.org/officeDocument/2006/relationships/image" Target="../media/image10.svg"/><Relationship Id="rId3" Type="http://schemas.openxmlformats.org/officeDocument/2006/relationships/image" Target="../media/image2.png"/><Relationship Id="rId12" Type="http://schemas.openxmlformats.org/officeDocument/2006/relationships/image" Target="../media/image14.png"/><Relationship Id="rId17" Type="http://schemas.openxmlformats.org/officeDocument/2006/relationships/image" Target="../media/image19.png"/><Relationship Id="rId25" Type="http://schemas.openxmlformats.org/officeDocument/2006/relationships/image" Target="../media/image27.png"/><Relationship Id="rId33" Type="http://schemas.openxmlformats.org/officeDocument/2006/relationships/image" Target="../media/image35.jpeg"/><Relationship Id="rId38" Type="http://schemas.openxmlformats.org/officeDocument/2006/relationships/image" Target="../media/image40.jpeg"/><Relationship Id="rId46" Type="http://schemas.openxmlformats.org/officeDocument/2006/relationships/image" Target="../media/image48.svg"/><Relationship Id="rId20" Type="http://schemas.openxmlformats.org/officeDocument/2006/relationships/image" Target="../media/image22.gif"/><Relationship Id="rId41" Type="http://schemas.openxmlformats.org/officeDocument/2006/relationships/image" Target="../media/image4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49.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62.png"/><Relationship Id="rId3" Type="http://schemas.openxmlformats.org/officeDocument/2006/relationships/image" Target="../media/image2.png"/><Relationship Id="rId7" Type="http://schemas.openxmlformats.org/officeDocument/2006/relationships/diagramColors" Target="../diagrams/colors1.xml"/><Relationship Id="rId12" Type="http://schemas.openxmlformats.org/officeDocument/2006/relationships/image" Target="../media/image6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image" Target="../media/image60.png"/><Relationship Id="rId5" Type="http://schemas.openxmlformats.org/officeDocument/2006/relationships/diagramLayout" Target="../diagrams/layout1.xml"/><Relationship Id="rId10" Type="http://schemas.openxmlformats.org/officeDocument/2006/relationships/image" Target="../media/image59.png"/><Relationship Id="rId4" Type="http://schemas.openxmlformats.org/officeDocument/2006/relationships/diagramData" Target="../diagrams/data1.xml"/><Relationship Id="rId9" Type="http://schemas.openxmlformats.org/officeDocument/2006/relationships/image" Target="../media/image58.png"/></Relationships>
</file>

<file path=ppt/slides/_rels/slide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2.png"/><Relationship Id="rId7" Type="http://schemas.openxmlformats.org/officeDocument/2006/relationships/image" Target="../media/image66.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5.png"/><Relationship Id="rId11" Type="http://schemas.openxmlformats.org/officeDocument/2006/relationships/image" Target="../media/image70.svg"/><Relationship Id="rId5" Type="http://schemas.openxmlformats.org/officeDocument/2006/relationships/image" Target="../media/image64.sv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svg"/></Relationships>
</file>

<file path=ppt/slides/_rels/slide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2.png"/><Relationship Id="rId7" Type="http://schemas.openxmlformats.org/officeDocument/2006/relationships/image" Target="../media/image74.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3.png"/><Relationship Id="rId11" Type="http://schemas.openxmlformats.org/officeDocument/2006/relationships/image" Target="../media/image78.svg"/><Relationship Id="rId5" Type="http://schemas.openxmlformats.org/officeDocument/2006/relationships/image" Target="../media/image72.sv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svg"/></Relationships>
</file>

<file path=ppt/slides/_rels/slide7.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2.png"/><Relationship Id="rId7" Type="http://schemas.openxmlformats.org/officeDocument/2006/relationships/image" Target="../media/image81.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hyperlink" Target="http://www.medaid-toolbox.eu/" TargetMode="External"/><Relationship Id="rId9" Type="http://schemas.openxmlformats.org/officeDocument/2006/relationships/image" Target="../media/image83.sv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84.png"/></Relationships>
</file>

<file path=ppt/slides/_rels/slide9.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svg"/><Relationship Id="rId3" Type="http://schemas.openxmlformats.org/officeDocument/2006/relationships/image" Target="../media/image2.png"/><Relationship Id="rId7" Type="http://schemas.openxmlformats.org/officeDocument/2006/relationships/image" Target="../media/image72.svg"/><Relationship Id="rId12" Type="http://schemas.openxmlformats.org/officeDocument/2006/relationships/image" Target="../media/image93.png"/><Relationship Id="rId2" Type="http://schemas.openxmlformats.org/officeDocument/2006/relationships/image" Target="../media/image1.png"/><Relationship Id="rId16" Type="http://schemas.openxmlformats.org/officeDocument/2006/relationships/image" Target="../media/image97.png"/><Relationship Id="rId1" Type="http://schemas.openxmlformats.org/officeDocument/2006/relationships/slideLayout" Target="../slideLayouts/slideLayout1.xml"/><Relationship Id="rId6" Type="http://schemas.openxmlformats.org/officeDocument/2006/relationships/image" Target="../media/image88.png"/><Relationship Id="rId11" Type="http://schemas.openxmlformats.org/officeDocument/2006/relationships/image" Target="../media/image92.svg"/><Relationship Id="rId5" Type="http://schemas.openxmlformats.org/officeDocument/2006/relationships/image" Target="../media/image87.svg"/><Relationship Id="rId15" Type="http://schemas.openxmlformats.org/officeDocument/2006/relationships/image" Target="../media/image96.svg"/><Relationship Id="rId10" Type="http://schemas.openxmlformats.org/officeDocument/2006/relationships/image" Target="../media/image91.png"/><Relationship Id="rId4" Type="http://schemas.openxmlformats.org/officeDocument/2006/relationships/image" Target="../media/image86.png"/><Relationship Id="rId9" Type="http://schemas.openxmlformats.org/officeDocument/2006/relationships/image" Target="../media/image90.svg"/><Relationship Id="rId14" Type="http://schemas.openxmlformats.org/officeDocument/2006/relationships/image" Target="../media/image9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benchmarking.smartwaterplanet.com/company" TargetMode="External"/><Relationship Id="rId5" Type="http://schemas.openxmlformats.org/officeDocument/2006/relationships/image" Target="../media/image98.png"/><Relationship Id="rId4" Type="http://schemas.openxmlformats.org/officeDocument/2006/relationships/hyperlink" Target="https://cloud.smartwaterplanet.com/settings/1"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5">
            <a:extLst>
              <a:ext uri="{FF2B5EF4-FFF2-40B4-BE49-F238E27FC236}">
                <a16:creationId xmlns:a16="http://schemas.microsoft.com/office/drawing/2014/main" id="{8429FE85-495B-48C2-865C-4412AAB02320}"/>
              </a:ext>
            </a:extLst>
          </p:cNvPr>
          <p:cNvPicPr>
            <a:picLocks noChangeAspect="1"/>
          </p:cNvPicPr>
          <p:nvPr/>
        </p:nvPicPr>
        <p:blipFill>
          <a:blip r:embed="rId2"/>
          <a:stretch>
            <a:fillRect/>
          </a:stretch>
        </p:blipFill>
        <p:spPr>
          <a:xfrm>
            <a:off x="1959575" y="6323626"/>
            <a:ext cx="630244" cy="422891"/>
          </a:xfrm>
          <a:prstGeom prst="rect">
            <a:avLst/>
          </a:prstGeom>
        </p:spPr>
      </p:pic>
      <p:grpSp>
        <p:nvGrpSpPr>
          <p:cNvPr id="15" name="Agrupa 14">
            <a:extLst>
              <a:ext uri="{FF2B5EF4-FFF2-40B4-BE49-F238E27FC236}">
                <a16:creationId xmlns:a16="http://schemas.microsoft.com/office/drawing/2014/main" id="{D401C904-968C-464B-B52C-0B1AEA414CEC}"/>
              </a:ext>
            </a:extLst>
          </p:cNvPr>
          <p:cNvGrpSpPr/>
          <p:nvPr/>
        </p:nvGrpSpPr>
        <p:grpSpPr>
          <a:xfrm>
            <a:off x="1021737" y="6323626"/>
            <a:ext cx="9688916" cy="422891"/>
            <a:chOff x="1021737" y="3177012"/>
            <a:chExt cx="9688916" cy="422891"/>
          </a:xfrm>
        </p:grpSpPr>
        <p:sp>
          <p:nvSpPr>
            <p:cNvPr id="7" name="QuadreDeText 6">
              <a:extLst>
                <a:ext uri="{FF2B5EF4-FFF2-40B4-BE49-F238E27FC236}">
                  <a16:creationId xmlns:a16="http://schemas.microsoft.com/office/drawing/2014/main" id="{2AAFDC71-CE23-4EAA-BE93-E1803A970971}"/>
                </a:ext>
              </a:extLst>
            </p:cNvPr>
            <p:cNvSpPr txBox="1"/>
            <p:nvPr/>
          </p:nvSpPr>
          <p:spPr>
            <a:xfrm>
              <a:off x="2928392" y="3219179"/>
              <a:ext cx="7782261" cy="338554"/>
            </a:xfrm>
            <a:prstGeom prst="rect">
              <a:avLst/>
            </a:prstGeom>
            <a:noFill/>
            <a:ln>
              <a:solidFill>
                <a:schemeClr val="accent1">
                  <a:lumMod val="75000"/>
                </a:schemeClr>
              </a:solidFill>
            </a:ln>
          </p:spPr>
          <p:txBody>
            <a:bodyPr wrap="square">
              <a:spAutoFit/>
            </a:bodyPr>
            <a:lstStyle/>
            <a:p>
              <a:r>
                <a:rPr lang="es-ES" sz="1600" b="1" i="0" u="none" strike="noStrike" baseline="0" dirty="0">
                  <a:solidFill>
                    <a:srgbClr val="000000"/>
                  </a:solidFill>
                  <a:latin typeface="Calibri" panose="020F0502020204030204" pitchFamily="34" charset="0"/>
                </a:rPr>
                <a:t>El futuro de la Economía Circular y la Acuicultura Sostenible. Madrid, 18 nov 2021 </a:t>
              </a:r>
              <a:endParaRPr lang="ca-ES" sz="1600" b="1" dirty="0"/>
            </a:p>
          </p:txBody>
        </p:sp>
        <p:pic>
          <p:nvPicPr>
            <p:cNvPr id="11" name="Imagen 6">
              <a:extLst>
                <a:ext uri="{FF2B5EF4-FFF2-40B4-BE49-F238E27FC236}">
                  <a16:creationId xmlns:a16="http://schemas.microsoft.com/office/drawing/2014/main" id="{6272A6AB-6090-498B-9A11-9B44A9219593}"/>
                </a:ext>
              </a:extLst>
            </p:cNvPr>
            <p:cNvPicPr>
              <a:picLocks noChangeAspect="1"/>
            </p:cNvPicPr>
            <p:nvPr/>
          </p:nvPicPr>
          <p:blipFill rotWithShape="1">
            <a:blip r:embed="rId3"/>
            <a:srcRect b="8604"/>
            <a:stretch/>
          </p:blipFill>
          <p:spPr>
            <a:xfrm>
              <a:off x="1021737" y="3177012"/>
              <a:ext cx="807064" cy="422891"/>
            </a:xfrm>
            <a:prstGeom prst="rect">
              <a:avLst/>
            </a:prstGeom>
            <a:ln>
              <a:solidFill>
                <a:schemeClr val="accent1">
                  <a:lumMod val="75000"/>
                </a:schemeClr>
              </a:solidFill>
            </a:ln>
          </p:spPr>
        </p:pic>
      </p:grpSp>
      <p:sp>
        <p:nvSpPr>
          <p:cNvPr id="17" name="1 CuadroTexto">
            <a:extLst>
              <a:ext uri="{FF2B5EF4-FFF2-40B4-BE49-F238E27FC236}">
                <a16:creationId xmlns:a16="http://schemas.microsoft.com/office/drawing/2014/main" id="{2049A348-5DA3-4098-AB3A-72C91B0E9B45}"/>
              </a:ext>
            </a:extLst>
          </p:cNvPr>
          <p:cNvSpPr txBox="1"/>
          <p:nvPr/>
        </p:nvSpPr>
        <p:spPr>
          <a:xfrm>
            <a:off x="1205694" y="4080743"/>
            <a:ext cx="9415213" cy="430883"/>
          </a:xfrm>
          <a:prstGeom prst="rect">
            <a:avLst/>
          </a:prstGeom>
          <a:noFill/>
        </p:spPr>
        <p:txBody>
          <a:bodyPr wrap="square" lIns="121917" tIns="60958" rIns="121917" bIns="60958" rtlCol="0">
            <a:spAutoFit/>
          </a:bodyPr>
          <a:lstStyle/>
          <a:p>
            <a:pPr algn="ctr">
              <a:spcBef>
                <a:spcPct val="0"/>
              </a:spcBef>
            </a:pPr>
            <a:r>
              <a:rPr lang="es-ES" sz="2000" dirty="0">
                <a:solidFill>
                  <a:srgbClr val="00146B"/>
                </a:solidFill>
                <a:latin typeface="Calibri" pitchFamily="34" charset="0"/>
              </a:rPr>
              <a:t>Bernardo Basurco (CIHEAM Zaragoza), Dolors </a:t>
            </a:r>
            <a:r>
              <a:rPr lang="es-ES" sz="2000" dirty="0" err="1">
                <a:solidFill>
                  <a:srgbClr val="00146B"/>
                </a:solidFill>
                <a:latin typeface="Calibri" pitchFamily="34" charset="0"/>
              </a:rPr>
              <a:t>Furones</a:t>
            </a:r>
            <a:r>
              <a:rPr lang="es-ES" sz="2000" dirty="0">
                <a:solidFill>
                  <a:srgbClr val="00146B"/>
                </a:solidFill>
                <a:latin typeface="Calibri" pitchFamily="34" charset="0"/>
              </a:rPr>
              <a:t> (IRTA) &amp; Cristóbal Aguilera (IRTA)</a:t>
            </a:r>
          </a:p>
        </p:txBody>
      </p:sp>
      <p:grpSp>
        <p:nvGrpSpPr>
          <p:cNvPr id="23" name="Agrupa 22">
            <a:extLst>
              <a:ext uri="{FF2B5EF4-FFF2-40B4-BE49-F238E27FC236}">
                <a16:creationId xmlns:a16="http://schemas.microsoft.com/office/drawing/2014/main" id="{8017726A-91F2-4A45-AAF0-F28F12BCC0BD}"/>
              </a:ext>
            </a:extLst>
          </p:cNvPr>
          <p:cNvGrpSpPr/>
          <p:nvPr/>
        </p:nvGrpSpPr>
        <p:grpSpPr>
          <a:xfrm>
            <a:off x="3285257" y="4962248"/>
            <a:ext cx="5621485" cy="1044952"/>
            <a:chOff x="3635258" y="5000219"/>
            <a:chExt cx="5621485" cy="1044952"/>
          </a:xfrm>
        </p:grpSpPr>
        <p:pic>
          <p:nvPicPr>
            <p:cNvPr id="18" name="Picture 2" descr="Enfoque One Health para la detección temprana y respuesta rápida ante la  aparición de enfermedades emergentes y reemergentes | IAMZ-CIHEAM">
              <a:extLst>
                <a:ext uri="{FF2B5EF4-FFF2-40B4-BE49-F238E27FC236}">
                  <a16:creationId xmlns:a16="http://schemas.microsoft.com/office/drawing/2014/main" id="{3C591C77-E315-40A6-8CE5-BCAC9BA534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258" y="5000219"/>
              <a:ext cx="1979909" cy="104495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Logos IRTA ~ IRTA">
              <a:extLst>
                <a:ext uri="{FF2B5EF4-FFF2-40B4-BE49-F238E27FC236}">
                  <a16:creationId xmlns:a16="http://schemas.microsoft.com/office/drawing/2014/main" id="{00933851-6A26-4699-92D4-337DB289024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46377" y="5189211"/>
              <a:ext cx="3510366" cy="66696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Agrupa 21">
            <a:extLst>
              <a:ext uri="{FF2B5EF4-FFF2-40B4-BE49-F238E27FC236}">
                <a16:creationId xmlns:a16="http://schemas.microsoft.com/office/drawing/2014/main" id="{8A8230E7-B5F2-4E5D-BC23-18BB22673223}"/>
              </a:ext>
            </a:extLst>
          </p:cNvPr>
          <p:cNvGrpSpPr/>
          <p:nvPr/>
        </p:nvGrpSpPr>
        <p:grpSpPr>
          <a:xfrm>
            <a:off x="1959575" y="2010090"/>
            <a:ext cx="8020195" cy="1611487"/>
            <a:chOff x="1959575" y="2010090"/>
            <a:chExt cx="8020195" cy="1611487"/>
          </a:xfrm>
        </p:grpSpPr>
        <p:sp>
          <p:nvSpPr>
            <p:cNvPr id="16" name="Rectángulo 1">
              <a:extLst>
                <a:ext uri="{FF2B5EF4-FFF2-40B4-BE49-F238E27FC236}">
                  <a16:creationId xmlns:a16="http://schemas.microsoft.com/office/drawing/2014/main" id="{5AC2DD5F-EA28-4B94-ADF7-DBD2E4B954CE}"/>
                </a:ext>
              </a:extLst>
            </p:cNvPr>
            <p:cNvSpPr/>
            <p:nvPr/>
          </p:nvSpPr>
          <p:spPr>
            <a:xfrm>
              <a:off x="5278162" y="2504047"/>
              <a:ext cx="4701608" cy="830997"/>
            </a:xfrm>
            <a:prstGeom prst="rect">
              <a:avLst/>
            </a:prstGeom>
          </p:spPr>
          <p:txBody>
            <a:bodyPr wrap="none">
              <a:spAutoFit/>
            </a:bodyPr>
            <a:lstStyle/>
            <a:p>
              <a:pPr algn="ctr"/>
              <a:r>
                <a:rPr lang="es-ES" sz="4800" b="1" cap="small" dirty="0">
                  <a:solidFill>
                    <a:srgbClr val="002060"/>
                  </a:solidFill>
                </a:rPr>
                <a:t>Proyecto MedAID </a:t>
              </a:r>
              <a:endParaRPr lang="es-ES_tradnl" sz="4800" b="1" cap="small" dirty="0">
                <a:solidFill>
                  <a:srgbClr val="002060"/>
                </a:solidFill>
              </a:endParaRPr>
            </a:p>
          </p:txBody>
        </p:sp>
        <p:pic>
          <p:nvPicPr>
            <p:cNvPr id="21" name="Imagen 6">
              <a:extLst>
                <a:ext uri="{FF2B5EF4-FFF2-40B4-BE49-F238E27FC236}">
                  <a16:creationId xmlns:a16="http://schemas.microsoft.com/office/drawing/2014/main" id="{1DC02D58-483D-4104-B868-E541735DFC16}"/>
                </a:ext>
              </a:extLst>
            </p:cNvPr>
            <p:cNvPicPr>
              <a:picLocks noChangeAspect="1"/>
            </p:cNvPicPr>
            <p:nvPr/>
          </p:nvPicPr>
          <p:blipFill rotWithShape="1">
            <a:blip r:embed="rId3"/>
            <a:srcRect b="8604"/>
            <a:stretch/>
          </p:blipFill>
          <p:spPr>
            <a:xfrm>
              <a:off x="1959575" y="2010090"/>
              <a:ext cx="3075438" cy="1611487"/>
            </a:xfrm>
            <a:prstGeom prst="rect">
              <a:avLst/>
            </a:prstGeom>
          </p:spPr>
        </p:pic>
      </p:grpSp>
      <p:pic>
        <p:nvPicPr>
          <p:cNvPr id="25" name="Imatge 24">
            <a:extLst>
              <a:ext uri="{FF2B5EF4-FFF2-40B4-BE49-F238E27FC236}">
                <a16:creationId xmlns:a16="http://schemas.microsoft.com/office/drawing/2014/main" id="{09A9EC91-1280-4D36-8D7C-CFD46A58CAD1}"/>
              </a:ext>
            </a:extLst>
          </p:cNvPr>
          <p:cNvPicPr>
            <a:picLocks noChangeAspect="1"/>
          </p:cNvPicPr>
          <p:nvPr/>
        </p:nvPicPr>
        <p:blipFill rotWithShape="1">
          <a:blip r:embed="rId6"/>
          <a:srcRect l="2962" t="23706" r="67547" b="69086"/>
          <a:stretch/>
        </p:blipFill>
        <p:spPr>
          <a:xfrm>
            <a:off x="1164304" y="273094"/>
            <a:ext cx="9863392" cy="830996"/>
          </a:xfrm>
          <a:prstGeom prst="rect">
            <a:avLst/>
          </a:prstGeom>
        </p:spPr>
      </p:pic>
    </p:spTree>
    <p:extLst>
      <p:ext uri="{BB962C8B-B14F-4D97-AF65-F5344CB8AC3E}">
        <p14:creationId xmlns:p14="http://schemas.microsoft.com/office/powerpoint/2010/main" val="2535466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5">
            <a:extLst>
              <a:ext uri="{FF2B5EF4-FFF2-40B4-BE49-F238E27FC236}">
                <a16:creationId xmlns:a16="http://schemas.microsoft.com/office/drawing/2014/main" id="{8429FE85-495B-48C2-865C-4412AAB02320}"/>
              </a:ext>
            </a:extLst>
          </p:cNvPr>
          <p:cNvPicPr>
            <a:picLocks noChangeAspect="1"/>
          </p:cNvPicPr>
          <p:nvPr/>
        </p:nvPicPr>
        <p:blipFill>
          <a:blip r:embed="rId2"/>
          <a:stretch>
            <a:fillRect/>
          </a:stretch>
        </p:blipFill>
        <p:spPr>
          <a:xfrm>
            <a:off x="1959575" y="6323626"/>
            <a:ext cx="630244" cy="422891"/>
          </a:xfrm>
          <a:prstGeom prst="rect">
            <a:avLst/>
          </a:prstGeom>
        </p:spPr>
      </p:pic>
      <p:grpSp>
        <p:nvGrpSpPr>
          <p:cNvPr id="15" name="Agrupa 14">
            <a:extLst>
              <a:ext uri="{FF2B5EF4-FFF2-40B4-BE49-F238E27FC236}">
                <a16:creationId xmlns:a16="http://schemas.microsoft.com/office/drawing/2014/main" id="{D401C904-968C-464B-B52C-0B1AEA414CEC}"/>
              </a:ext>
            </a:extLst>
          </p:cNvPr>
          <p:cNvGrpSpPr/>
          <p:nvPr/>
        </p:nvGrpSpPr>
        <p:grpSpPr>
          <a:xfrm>
            <a:off x="1021737" y="6323626"/>
            <a:ext cx="9688916" cy="422891"/>
            <a:chOff x="1021737" y="3177012"/>
            <a:chExt cx="9688916" cy="422891"/>
          </a:xfrm>
        </p:grpSpPr>
        <p:sp>
          <p:nvSpPr>
            <p:cNvPr id="7" name="QuadreDeText 6">
              <a:extLst>
                <a:ext uri="{FF2B5EF4-FFF2-40B4-BE49-F238E27FC236}">
                  <a16:creationId xmlns:a16="http://schemas.microsoft.com/office/drawing/2014/main" id="{2AAFDC71-CE23-4EAA-BE93-E1803A970971}"/>
                </a:ext>
              </a:extLst>
            </p:cNvPr>
            <p:cNvSpPr txBox="1"/>
            <p:nvPr/>
          </p:nvSpPr>
          <p:spPr>
            <a:xfrm>
              <a:off x="2928392" y="3219179"/>
              <a:ext cx="7782261" cy="338554"/>
            </a:xfrm>
            <a:prstGeom prst="rect">
              <a:avLst/>
            </a:prstGeom>
            <a:noFill/>
            <a:ln>
              <a:solidFill>
                <a:schemeClr val="accent1">
                  <a:lumMod val="75000"/>
                </a:schemeClr>
              </a:solidFill>
            </a:ln>
          </p:spPr>
          <p:txBody>
            <a:bodyPr wrap="square">
              <a:spAutoFit/>
            </a:bodyPr>
            <a:lstStyle/>
            <a:p>
              <a:r>
                <a:rPr lang="es-ES" sz="1600" b="1" i="0" u="none" strike="noStrike" baseline="0" dirty="0">
                  <a:solidFill>
                    <a:srgbClr val="000000"/>
                  </a:solidFill>
                  <a:latin typeface="Calibri" panose="020F0502020204030204" pitchFamily="34" charset="0"/>
                </a:rPr>
                <a:t>El futuro de la Economía Circular y la Acuicultura Sostenible. Madrid, 18 nov 2021 </a:t>
              </a:r>
              <a:endParaRPr lang="ca-ES" sz="1600" b="1" dirty="0"/>
            </a:p>
          </p:txBody>
        </p:sp>
        <p:pic>
          <p:nvPicPr>
            <p:cNvPr id="11" name="Imagen 6">
              <a:extLst>
                <a:ext uri="{FF2B5EF4-FFF2-40B4-BE49-F238E27FC236}">
                  <a16:creationId xmlns:a16="http://schemas.microsoft.com/office/drawing/2014/main" id="{6272A6AB-6090-498B-9A11-9B44A9219593}"/>
                </a:ext>
              </a:extLst>
            </p:cNvPr>
            <p:cNvPicPr>
              <a:picLocks noChangeAspect="1"/>
            </p:cNvPicPr>
            <p:nvPr/>
          </p:nvPicPr>
          <p:blipFill rotWithShape="1">
            <a:blip r:embed="rId3"/>
            <a:srcRect b="8604"/>
            <a:stretch/>
          </p:blipFill>
          <p:spPr>
            <a:xfrm>
              <a:off x="1021737" y="3177012"/>
              <a:ext cx="807064" cy="422891"/>
            </a:xfrm>
            <a:prstGeom prst="rect">
              <a:avLst/>
            </a:prstGeom>
            <a:ln>
              <a:solidFill>
                <a:schemeClr val="accent1">
                  <a:lumMod val="75000"/>
                </a:schemeClr>
              </a:solidFill>
            </a:ln>
          </p:spPr>
        </p:pic>
      </p:grpSp>
      <p:sp>
        <p:nvSpPr>
          <p:cNvPr id="13" name="1 Título">
            <a:extLst>
              <a:ext uri="{FF2B5EF4-FFF2-40B4-BE49-F238E27FC236}">
                <a16:creationId xmlns:a16="http://schemas.microsoft.com/office/drawing/2014/main" id="{88620AB8-DB58-4A70-AB8F-A2E0CDF3D1B3}"/>
              </a:ext>
            </a:extLst>
          </p:cNvPr>
          <p:cNvSpPr txBox="1">
            <a:spLocks/>
          </p:cNvSpPr>
          <p:nvPr/>
        </p:nvSpPr>
        <p:spPr>
          <a:xfrm>
            <a:off x="0" y="2846"/>
            <a:ext cx="12192000" cy="652896"/>
          </a:xfrm>
          <a:prstGeom prst="rect">
            <a:avLst/>
          </a:prstGeom>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dirty="0">
                <a:solidFill>
                  <a:schemeClr val="bg1"/>
                </a:solidFill>
              </a:rPr>
              <a:t>MedAID at </a:t>
            </a:r>
            <a:r>
              <a:rPr lang="es-ES" dirty="0" err="1">
                <a:solidFill>
                  <a:schemeClr val="bg1"/>
                </a:solidFill>
              </a:rPr>
              <a:t>glance</a:t>
            </a:r>
            <a:endParaRPr lang="es-ES" dirty="0">
              <a:solidFill>
                <a:schemeClr val="bg1"/>
              </a:solidFill>
            </a:endParaRPr>
          </a:p>
        </p:txBody>
      </p:sp>
      <p:sp>
        <p:nvSpPr>
          <p:cNvPr id="8" name="QuadreDeText 14">
            <a:extLst>
              <a:ext uri="{FF2B5EF4-FFF2-40B4-BE49-F238E27FC236}">
                <a16:creationId xmlns:a16="http://schemas.microsoft.com/office/drawing/2014/main" id="{CF2DF357-960E-4518-BFEE-805638A1344B}"/>
              </a:ext>
            </a:extLst>
          </p:cNvPr>
          <p:cNvSpPr txBox="1"/>
          <p:nvPr/>
        </p:nvSpPr>
        <p:spPr>
          <a:xfrm>
            <a:off x="8374031" y="4952673"/>
            <a:ext cx="3553824" cy="132343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600" b="1" dirty="0">
                <a:solidFill>
                  <a:schemeClr val="tx2">
                    <a:lumMod val="50000"/>
                  </a:schemeClr>
                </a:solidFill>
              </a:rPr>
              <a:t>Increase the overall competitiveness and sustainability of the Mediterranean marine fish-farming sector, throughout the whole value chain.</a:t>
            </a:r>
          </a:p>
        </p:txBody>
      </p:sp>
      <p:sp>
        <p:nvSpPr>
          <p:cNvPr id="9" name="QuadreDeText 5">
            <a:extLst>
              <a:ext uri="{FF2B5EF4-FFF2-40B4-BE49-F238E27FC236}">
                <a16:creationId xmlns:a16="http://schemas.microsoft.com/office/drawing/2014/main" id="{09CB04F3-C7DB-4C72-9151-6E69E88D3DDD}"/>
              </a:ext>
            </a:extLst>
          </p:cNvPr>
          <p:cNvSpPr txBox="1"/>
          <p:nvPr/>
        </p:nvSpPr>
        <p:spPr>
          <a:xfrm>
            <a:off x="8374031" y="749453"/>
            <a:ext cx="3528393"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800" b="1" dirty="0">
                <a:solidFill>
                  <a:schemeClr val="tx2">
                    <a:lumMod val="50000"/>
                  </a:schemeClr>
                </a:solidFill>
              </a:rPr>
              <a:t>Topic SFS-23-2016: Improving the technical performance of the Mediterranean aquaculture </a:t>
            </a:r>
            <a:endParaRPr lang="es-ES" sz="1800" b="1" dirty="0">
              <a:solidFill>
                <a:schemeClr val="tx2">
                  <a:lumMod val="50000"/>
                </a:schemeClr>
              </a:solidFill>
            </a:endParaRPr>
          </a:p>
        </p:txBody>
      </p:sp>
      <p:pic>
        <p:nvPicPr>
          <p:cNvPr id="10" name="Picture 3">
            <a:extLst>
              <a:ext uri="{FF2B5EF4-FFF2-40B4-BE49-F238E27FC236}">
                <a16:creationId xmlns:a16="http://schemas.microsoft.com/office/drawing/2014/main" id="{FB86FF48-EEC2-4D2A-A538-FE27300243C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000" t="7222" r="2187" b="9306"/>
          <a:stretch/>
        </p:blipFill>
        <p:spPr bwMode="auto">
          <a:xfrm>
            <a:off x="8363350" y="3131086"/>
            <a:ext cx="3553932" cy="1706090"/>
          </a:xfrm>
          <a:prstGeom prst="rect">
            <a:avLst/>
          </a:prstGeom>
          <a:ln/>
        </p:spPr>
        <p:style>
          <a:lnRef idx="2">
            <a:schemeClr val="dk1"/>
          </a:lnRef>
          <a:fillRef idx="1">
            <a:schemeClr val="lt1"/>
          </a:fillRef>
          <a:effectRef idx="0">
            <a:schemeClr val="dk1"/>
          </a:effectRef>
          <a:fontRef idx="minor">
            <a:schemeClr val="dk1"/>
          </a:fontRef>
        </p:style>
      </p:pic>
      <p:sp>
        <p:nvSpPr>
          <p:cNvPr id="12" name="QuadreDeText 7">
            <a:extLst>
              <a:ext uri="{FF2B5EF4-FFF2-40B4-BE49-F238E27FC236}">
                <a16:creationId xmlns:a16="http://schemas.microsoft.com/office/drawing/2014/main" id="{322412C8-2CA0-4336-B020-6D1DF801781D}"/>
              </a:ext>
            </a:extLst>
          </p:cNvPr>
          <p:cNvSpPr txBox="1"/>
          <p:nvPr/>
        </p:nvSpPr>
        <p:spPr>
          <a:xfrm>
            <a:off x="8390962" y="1852851"/>
            <a:ext cx="3511461"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600" b="1" dirty="0">
                <a:solidFill>
                  <a:schemeClr val="tx2">
                    <a:lumMod val="50000"/>
                  </a:schemeClr>
                </a:solidFill>
              </a:rPr>
              <a:t>May 2017-Nov 2021 (Covid)</a:t>
            </a:r>
          </a:p>
          <a:p>
            <a:r>
              <a:rPr lang="en-US" sz="1600" b="1" dirty="0">
                <a:solidFill>
                  <a:schemeClr val="tx2">
                    <a:lumMod val="50000"/>
                  </a:schemeClr>
                </a:solidFill>
              </a:rPr>
              <a:t>7 million €</a:t>
            </a:r>
          </a:p>
          <a:p>
            <a:r>
              <a:rPr lang="en-US" sz="1600" b="1" dirty="0">
                <a:solidFill>
                  <a:schemeClr val="tx2">
                    <a:lumMod val="50000"/>
                  </a:schemeClr>
                </a:solidFill>
              </a:rPr>
              <a:t>RIA (Research and Innovation Action)</a:t>
            </a:r>
          </a:p>
        </p:txBody>
      </p:sp>
      <p:pic>
        <p:nvPicPr>
          <p:cNvPr id="14" name="Gràfic 8" descr="Bullseye with solid fill">
            <a:extLst>
              <a:ext uri="{FF2B5EF4-FFF2-40B4-BE49-F238E27FC236}">
                <a16:creationId xmlns:a16="http://schemas.microsoft.com/office/drawing/2014/main" id="{0C315D6D-3099-40B1-8A3A-4D87EC68E65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86545" y="5089582"/>
            <a:ext cx="914400" cy="914400"/>
          </a:xfrm>
          <a:prstGeom prst="rect">
            <a:avLst/>
          </a:prstGeom>
        </p:spPr>
      </p:pic>
      <p:pic>
        <p:nvPicPr>
          <p:cNvPr id="16" name="Gràfic 9" descr="Venn diagram with solid fill">
            <a:extLst>
              <a:ext uri="{FF2B5EF4-FFF2-40B4-BE49-F238E27FC236}">
                <a16:creationId xmlns:a16="http://schemas.microsoft.com/office/drawing/2014/main" id="{7143B297-B8C4-461B-BA9E-76F0BECA88F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75972" y="3513564"/>
            <a:ext cx="914400" cy="914400"/>
          </a:xfrm>
          <a:prstGeom prst="rect">
            <a:avLst/>
          </a:prstGeom>
        </p:spPr>
      </p:pic>
      <p:pic>
        <p:nvPicPr>
          <p:cNvPr id="17" name="Gràfic 11" descr="Checklist with solid fill">
            <a:extLst>
              <a:ext uri="{FF2B5EF4-FFF2-40B4-BE49-F238E27FC236}">
                <a16:creationId xmlns:a16="http://schemas.microsoft.com/office/drawing/2014/main" id="{74EBB9C4-7167-4AF8-8569-AB12D23EB45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75972" y="1912025"/>
            <a:ext cx="914400" cy="914400"/>
          </a:xfrm>
          <a:prstGeom prst="rect">
            <a:avLst/>
          </a:prstGeom>
        </p:spPr>
      </p:pic>
      <p:grpSp>
        <p:nvGrpSpPr>
          <p:cNvPr id="18" name="Grupo 10">
            <a:extLst>
              <a:ext uri="{FF2B5EF4-FFF2-40B4-BE49-F238E27FC236}">
                <a16:creationId xmlns:a16="http://schemas.microsoft.com/office/drawing/2014/main" id="{40A026A4-A57F-420B-929C-D7F224FD6E51}"/>
              </a:ext>
            </a:extLst>
          </p:cNvPr>
          <p:cNvGrpSpPr/>
          <p:nvPr/>
        </p:nvGrpSpPr>
        <p:grpSpPr>
          <a:xfrm>
            <a:off x="253809" y="744161"/>
            <a:ext cx="5902044" cy="5443660"/>
            <a:chOff x="363192" y="1520887"/>
            <a:chExt cx="5411376" cy="4991100"/>
          </a:xfrm>
        </p:grpSpPr>
        <p:pic>
          <p:nvPicPr>
            <p:cNvPr id="19" name="Imagen 11">
              <a:extLst>
                <a:ext uri="{FF2B5EF4-FFF2-40B4-BE49-F238E27FC236}">
                  <a16:creationId xmlns:a16="http://schemas.microsoft.com/office/drawing/2014/main" id="{EC86DAF7-C35B-465C-A543-778AE111FFB5}"/>
                </a:ext>
              </a:extLst>
            </p:cNvPr>
            <p:cNvPicPr>
              <a:picLocks noChangeAspect="1"/>
            </p:cNvPicPr>
            <p:nvPr/>
          </p:nvPicPr>
          <p:blipFill>
            <a:blip r:embed="rId11"/>
            <a:stretch>
              <a:fillRect/>
            </a:stretch>
          </p:blipFill>
          <p:spPr>
            <a:xfrm>
              <a:off x="421518" y="1520887"/>
              <a:ext cx="5353050" cy="4991100"/>
            </a:xfrm>
            <a:prstGeom prst="rect">
              <a:avLst/>
            </a:prstGeom>
          </p:spPr>
        </p:pic>
        <p:grpSp>
          <p:nvGrpSpPr>
            <p:cNvPr id="20" name="Grupo 12">
              <a:extLst>
                <a:ext uri="{FF2B5EF4-FFF2-40B4-BE49-F238E27FC236}">
                  <a16:creationId xmlns:a16="http://schemas.microsoft.com/office/drawing/2014/main" id="{B0324F51-6133-48EC-830D-4E83B1F4E1B9}"/>
                </a:ext>
              </a:extLst>
            </p:cNvPr>
            <p:cNvGrpSpPr/>
            <p:nvPr/>
          </p:nvGrpSpPr>
          <p:grpSpPr>
            <a:xfrm>
              <a:off x="1385626" y="3598559"/>
              <a:ext cx="2777568" cy="1735605"/>
              <a:chOff x="1385626" y="3598559"/>
              <a:chExt cx="2777568" cy="1735605"/>
            </a:xfrm>
          </p:grpSpPr>
          <p:pic>
            <p:nvPicPr>
              <p:cNvPr id="58" name="Imagen 50">
                <a:extLst>
                  <a:ext uri="{FF2B5EF4-FFF2-40B4-BE49-F238E27FC236}">
                    <a16:creationId xmlns:a16="http://schemas.microsoft.com/office/drawing/2014/main" id="{8C3397F8-2D99-45C1-8E31-13BFBDC56AC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85626" y="4864226"/>
                <a:ext cx="473564" cy="469938"/>
              </a:xfrm>
              <a:prstGeom prst="rect">
                <a:avLst/>
              </a:prstGeom>
            </p:spPr>
          </p:pic>
          <p:pic>
            <p:nvPicPr>
              <p:cNvPr id="59" name="Picture 9">
                <a:extLst>
                  <a:ext uri="{FF2B5EF4-FFF2-40B4-BE49-F238E27FC236}">
                    <a16:creationId xmlns:a16="http://schemas.microsoft.com/office/drawing/2014/main" id="{4394F644-1B52-4EED-B904-617DFAA77477}"/>
                  </a:ext>
                </a:extLst>
              </p:cNvPr>
              <p:cNvPicPr>
                <a:picLocks noChangeAspect="1" noChangeArrowheads="1"/>
              </p:cNvPicPr>
              <p:nvPr/>
            </p:nvPicPr>
            <p:blipFill rotWithShape="1">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t="15032" b="20573"/>
              <a:stretch/>
            </p:blipFill>
            <p:spPr bwMode="auto">
              <a:xfrm>
                <a:off x="2849767" y="3598559"/>
                <a:ext cx="1313427" cy="341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1" name="30 Imagen" descr="P09-HVI logo">
              <a:extLst>
                <a:ext uri="{FF2B5EF4-FFF2-40B4-BE49-F238E27FC236}">
                  <a16:creationId xmlns:a16="http://schemas.microsoft.com/office/drawing/2014/main" id="{33C94A1E-C830-462A-B910-5003C86F3689}"/>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167669" y="4259587"/>
              <a:ext cx="479942" cy="343075"/>
            </a:xfrm>
            <a:prstGeom prst="rect">
              <a:avLst/>
            </a:prstGeom>
            <a:noFill/>
            <a:ln>
              <a:noFill/>
            </a:ln>
          </p:spPr>
        </p:pic>
        <p:pic>
          <p:nvPicPr>
            <p:cNvPr id="22" name="Picture 36" descr="Resultado de imagen de university edinburgh logo">
              <a:extLst>
                <a:ext uri="{FF2B5EF4-FFF2-40B4-BE49-F238E27FC236}">
                  <a16:creationId xmlns:a16="http://schemas.microsoft.com/office/drawing/2014/main" id="{4C058002-84F2-4C49-B12B-E72FB568B024}"/>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453817" y="2767168"/>
              <a:ext cx="457831" cy="38495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0" descr="P22-CCMA">
              <a:extLst>
                <a:ext uri="{FF2B5EF4-FFF2-40B4-BE49-F238E27FC236}">
                  <a16:creationId xmlns:a16="http://schemas.microsoft.com/office/drawing/2014/main" id="{BA130E95-ABEE-45B3-AC6E-BBA023DA9FC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3192" y="5203069"/>
              <a:ext cx="829291" cy="2502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6" descr="Resultado de imagen de ege university logo">
              <a:extLst>
                <a:ext uri="{FF2B5EF4-FFF2-40B4-BE49-F238E27FC236}">
                  <a16:creationId xmlns:a16="http://schemas.microsoft.com/office/drawing/2014/main" id="{99586C6A-AC17-4D09-BA8C-0C61BB401543}"/>
                </a:ext>
              </a:extLst>
            </p:cNvPr>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r="46216"/>
            <a:stretch/>
          </p:blipFill>
          <p:spPr bwMode="auto">
            <a:xfrm>
              <a:off x="4209277" y="5062628"/>
              <a:ext cx="359323" cy="359373"/>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upo 17">
              <a:extLst>
                <a:ext uri="{FF2B5EF4-FFF2-40B4-BE49-F238E27FC236}">
                  <a16:creationId xmlns:a16="http://schemas.microsoft.com/office/drawing/2014/main" id="{8FC675A3-5E74-4410-9EFA-17B99C998EC8}"/>
                </a:ext>
              </a:extLst>
            </p:cNvPr>
            <p:cNvGrpSpPr/>
            <p:nvPr/>
          </p:nvGrpSpPr>
          <p:grpSpPr>
            <a:xfrm>
              <a:off x="2219972" y="4386689"/>
              <a:ext cx="1483162" cy="1083346"/>
              <a:chOff x="2219972" y="4386689"/>
              <a:chExt cx="1483162" cy="1083346"/>
            </a:xfrm>
          </p:grpSpPr>
          <p:pic>
            <p:nvPicPr>
              <p:cNvPr id="53" name="24 Imagen" descr="P17-izsve">
                <a:extLst>
                  <a:ext uri="{FF2B5EF4-FFF2-40B4-BE49-F238E27FC236}">
                    <a16:creationId xmlns:a16="http://schemas.microsoft.com/office/drawing/2014/main" id="{9A3C96BD-2949-4D60-9844-A3C41FC02863}"/>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527837" y="4736181"/>
                <a:ext cx="321957" cy="218028"/>
              </a:xfrm>
              <a:prstGeom prst="rect">
                <a:avLst/>
              </a:prstGeom>
              <a:noFill/>
              <a:ln>
                <a:noFill/>
              </a:ln>
            </p:spPr>
          </p:pic>
          <p:pic>
            <p:nvPicPr>
              <p:cNvPr id="54" name="25 Imagen" descr="P19-Nisea_LOGO_000">
                <a:extLst>
                  <a:ext uri="{FF2B5EF4-FFF2-40B4-BE49-F238E27FC236}">
                    <a16:creationId xmlns:a16="http://schemas.microsoft.com/office/drawing/2014/main" id="{077CA069-A865-466D-8FC6-3A424707D27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219972" y="4949566"/>
                <a:ext cx="803650" cy="227723"/>
              </a:xfrm>
              <a:prstGeom prst="rect">
                <a:avLst/>
              </a:prstGeom>
              <a:noFill/>
              <a:ln>
                <a:noFill/>
              </a:ln>
            </p:spPr>
          </p:pic>
          <p:pic>
            <p:nvPicPr>
              <p:cNvPr id="55" name="Picture 16" descr="Resultado de imagen de university bologna logo">
                <a:extLst>
                  <a:ext uri="{FF2B5EF4-FFF2-40B4-BE49-F238E27FC236}">
                    <a16:creationId xmlns:a16="http://schemas.microsoft.com/office/drawing/2014/main" id="{0D1D1211-CCCB-480E-966C-D69EB6F1277E}"/>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518529" y="4386689"/>
                <a:ext cx="340574" cy="3405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4" descr="P32-CIR_logo">
                <a:extLst>
                  <a:ext uri="{FF2B5EF4-FFF2-40B4-BE49-F238E27FC236}">
                    <a16:creationId xmlns:a16="http://schemas.microsoft.com/office/drawing/2014/main" id="{DDD61B5D-895C-43EA-B812-76F519737647}"/>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483626" y="5186321"/>
                <a:ext cx="591886" cy="283714"/>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7">
                <a:extLst>
                  <a:ext uri="{FF2B5EF4-FFF2-40B4-BE49-F238E27FC236}">
                    <a16:creationId xmlns:a16="http://schemas.microsoft.com/office/drawing/2014/main" id="{B5993787-FE4B-4BCC-B0F3-2E9AD611E676}"/>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2962843" y="4844149"/>
                <a:ext cx="740291" cy="19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6" name="Picture 72" descr="Resultado de imagen de wageningen university">
              <a:extLst>
                <a:ext uri="{FF2B5EF4-FFF2-40B4-BE49-F238E27FC236}">
                  <a16:creationId xmlns:a16="http://schemas.microsoft.com/office/drawing/2014/main" id="{38E090F5-383A-4900-AB9C-E6199F4D0FBD}"/>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2279306" y="3655466"/>
              <a:ext cx="688749" cy="299299"/>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19">
              <a:extLst>
                <a:ext uri="{FF2B5EF4-FFF2-40B4-BE49-F238E27FC236}">
                  <a16:creationId xmlns:a16="http://schemas.microsoft.com/office/drawing/2014/main" id="{4AC99086-5F8F-48BF-8DEC-BAAE9DE0797C}"/>
                </a:ext>
              </a:extLst>
            </p:cNvPr>
            <p:cNvGrpSpPr/>
            <p:nvPr/>
          </p:nvGrpSpPr>
          <p:grpSpPr>
            <a:xfrm>
              <a:off x="775049" y="4652036"/>
              <a:ext cx="1608096" cy="1016056"/>
              <a:chOff x="479946" y="4710412"/>
              <a:chExt cx="1608096" cy="1016056"/>
            </a:xfrm>
          </p:grpSpPr>
          <p:pic>
            <p:nvPicPr>
              <p:cNvPr id="47" name="18 Imagen">
                <a:extLst>
                  <a:ext uri="{FF2B5EF4-FFF2-40B4-BE49-F238E27FC236}">
                    <a16:creationId xmlns:a16="http://schemas.microsoft.com/office/drawing/2014/main" id="{FDF46A19-9B14-4759-B622-70C6F3F1D126}"/>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bwMode="auto">
              <a:xfrm>
                <a:off x="1021211" y="4710412"/>
                <a:ext cx="450318" cy="269465"/>
              </a:xfrm>
              <a:prstGeom prst="rect">
                <a:avLst/>
              </a:prstGeom>
              <a:noFill/>
              <a:ln>
                <a:noFill/>
              </a:ln>
              <a:extLst>
                <a:ext uri="{53640926-AAD7-44D8-BBD7-CCE9431645EC}">
                  <a14:shadowObscured xmlns:a14="http://schemas.microsoft.com/office/drawing/2010/main"/>
                </a:ext>
              </a:extLst>
            </p:spPr>
          </p:pic>
          <p:pic>
            <p:nvPicPr>
              <p:cNvPr id="48" name="Picture 12" descr="P05-UC">
                <a:extLst>
                  <a:ext uri="{FF2B5EF4-FFF2-40B4-BE49-F238E27FC236}">
                    <a16:creationId xmlns:a16="http://schemas.microsoft.com/office/drawing/2014/main" id="{5D7EFEEE-BB71-4847-9CCB-4E7B7103EB73}"/>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15219" y="4772458"/>
                <a:ext cx="269465" cy="26946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14" descr="P29-UM">
                <a:extLst>
                  <a:ext uri="{FF2B5EF4-FFF2-40B4-BE49-F238E27FC236}">
                    <a16:creationId xmlns:a16="http://schemas.microsoft.com/office/drawing/2014/main" id="{D273C055-97D7-4529-8D20-7298CBFA4D7D}"/>
                  </a:ext>
                </a:extLst>
              </p:cNvPr>
              <p:cNvPicPr>
                <a:picLocks noChangeAspect="1" noChangeArrowheads="1"/>
              </p:cNvPicPr>
              <p:nvPr/>
            </p:nvPicPr>
            <p:blipFill rotWithShape="1">
              <a:blip r:embed="rId26" cstate="print">
                <a:extLst>
                  <a:ext uri="{28A0092B-C50C-407E-A947-70E740481C1C}">
                    <a14:useLocalDpi xmlns:a14="http://schemas.microsoft.com/office/drawing/2010/main" val="0"/>
                  </a:ext>
                </a:extLst>
              </a:blip>
              <a:srcRect l="11482"/>
              <a:stretch/>
            </p:blipFill>
            <p:spPr bwMode="auto">
              <a:xfrm>
                <a:off x="1241906" y="5476250"/>
                <a:ext cx="846136" cy="250218"/>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6" descr="P24-INIA">
                <a:extLst>
                  <a:ext uri="{FF2B5EF4-FFF2-40B4-BE49-F238E27FC236}">
                    <a16:creationId xmlns:a16="http://schemas.microsoft.com/office/drawing/2014/main" id="{650987A2-8B5F-412D-B9BA-9F708B9648BE}"/>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803727" y="5343275"/>
                <a:ext cx="448242" cy="250218"/>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38" descr="P23-Grupo-Dibaq">
                <a:extLst>
                  <a:ext uri="{FF2B5EF4-FFF2-40B4-BE49-F238E27FC236}">
                    <a16:creationId xmlns:a16="http://schemas.microsoft.com/office/drawing/2014/main" id="{10476810-8D66-4065-8CE7-3B9AABE17244}"/>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479946" y="5037899"/>
                <a:ext cx="685597" cy="250218"/>
              </a:xfrm>
              <a:prstGeom prst="rect">
                <a:avLst/>
              </a:prstGeom>
              <a:noFill/>
              <a:extLst>
                <a:ext uri="{909E8E84-426E-40DD-AFC4-6F175D3DCCD1}">
                  <a14:hiddenFill xmlns:a14="http://schemas.microsoft.com/office/drawing/2010/main">
                    <a:solidFill>
                      <a:srgbClr val="FFFFFF"/>
                    </a:solidFill>
                  </a14:hiddenFill>
                </a:ext>
              </a:extLst>
            </p:spPr>
          </p:pic>
          <p:pic>
            <p:nvPicPr>
              <p:cNvPr id="52" name="Imatge 43">
                <a:extLst>
                  <a:ext uri="{FF2B5EF4-FFF2-40B4-BE49-F238E27FC236}">
                    <a16:creationId xmlns:a16="http://schemas.microsoft.com/office/drawing/2014/main" id="{0580E537-D651-4E71-9028-921B29FBB218}"/>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1489069" y="5005716"/>
                <a:ext cx="382031" cy="254688"/>
              </a:xfrm>
              <a:prstGeom prst="rect">
                <a:avLst/>
              </a:prstGeom>
            </p:spPr>
          </p:pic>
        </p:grpSp>
        <p:grpSp>
          <p:nvGrpSpPr>
            <p:cNvPr id="28" name="Grupo 20">
              <a:extLst>
                <a:ext uri="{FF2B5EF4-FFF2-40B4-BE49-F238E27FC236}">
                  <a16:creationId xmlns:a16="http://schemas.microsoft.com/office/drawing/2014/main" id="{E2A44007-F25A-4080-8036-8D4F35084822}"/>
                </a:ext>
              </a:extLst>
            </p:cNvPr>
            <p:cNvGrpSpPr/>
            <p:nvPr/>
          </p:nvGrpSpPr>
          <p:grpSpPr>
            <a:xfrm>
              <a:off x="2037471" y="2887536"/>
              <a:ext cx="1549593" cy="658681"/>
              <a:chOff x="2037471" y="2887536"/>
              <a:chExt cx="1549593" cy="658681"/>
            </a:xfrm>
          </p:grpSpPr>
          <p:pic>
            <p:nvPicPr>
              <p:cNvPr id="44" name="23 Imagen" descr="Resultado de imagen de KØBENHAVNS UNIVERSITET">
                <a:extLst>
                  <a:ext uri="{FF2B5EF4-FFF2-40B4-BE49-F238E27FC236}">
                    <a16:creationId xmlns:a16="http://schemas.microsoft.com/office/drawing/2014/main" id="{DA446B97-AF6F-40D4-B626-23062378EA7E}"/>
                  </a:ext>
                </a:extLst>
              </p:cNvPr>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2618922" y="2887536"/>
                <a:ext cx="968142" cy="336005"/>
              </a:xfrm>
              <a:prstGeom prst="rect">
                <a:avLst/>
              </a:prstGeom>
              <a:noFill/>
              <a:ln>
                <a:noFill/>
              </a:ln>
            </p:spPr>
          </p:pic>
          <p:pic>
            <p:nvPicPr>
              <p:cNvPr id="45" name="32 Imagen" descr="Resultado de imagen de aarhus university logo">
                <a:extLst>
                  <a:ext uri="{FF2B5EF4-FFF2-40B4-BE49-F238E27FC236}">
                    <a16:creationId xmlns:a16="http://schemas.microsoft.com/office/drawing/2014/main" id="{55CEBA69-3C11-46EE-8482-CD3EC92ABD7C}"/>
                  </a:ext>
                </a:extLst>
              </p:cNvPr>
              <p:cNvPicPr/>
              <p:nvPr/>
            </p:nvPicPr>
            <p:blipFill rotWithShape="1">
              <a:blip r:embed="rId31" cstate="print">
                <a:extLst>
                  <a:ext uri="{28A0092B-C50C-407E-A947-70E740481C1C}">
                    <a14:useLocalDpi xmlns:a14="http://schemas.microsoft.com/office/drawing/2010/main" val="0"/>
                  </a:ext>
                </a:extLst>
              </a:blip>
              <a:srcRect b="18041"/>
              <a:stretch/>
            </p:blipFill>
            <p:spPr bwMode="auto">
              <a:xfrm>
                <a:off x="2568690" y="3325868"/>
                <a:ext cx="723059" cy="220349"/>
              </a:xfrm>
              <a:prstGeom prst="rect">
                <a:avLst/>
              </a:prstGeom>
              <a:noFill/>
              <a:ln>
                <a:noFill/>
              </a:ln>
            </p:spPr>
          </p:pic>
          <p:pic>
            <p:nvPicPr>
              <p:cNvPr id="46" name="Imagen 38">
                <a:extLst>
                  <a:ext uri="{FF2B5EF4-FFF2-40B4-BE49-F238E27FC236}">
                    <a16:creationId xmlns:a16="http://schemas.microsoft.com/office/drawing/2014/main" id="{37F3DD39-BCA5-4164-986B-BF51717CA20D}"/>
                  </a:ext>
                </a:extLst>
              </p:cNvPr>
              <p:cNvPicPr>
                <a:picLocks noChangeAspect="1"/>
              </p:cNvPicPr>
              <p:nvPr/>
            </p:nvPicPr>
            <p:blipFill>
              <a:blip r:embed="rId32">
                <a:clrChange>
                  <a:clrFrom>
                    <a:srgbClr val="FFFFFF"/>
                  </a:clrFrom>
                  <a:clrTo>
                    <a:srgbClr val="FFFFFF">
                      <a:alpha val="0"/>
                    </a:srgbClr>
                  </a:clrTo>
                </a:clrChange>
              </a:blip>
              <a:stretch>
                <a:fillRect/>
              </a:stretch>
            </p:blipFill>
            <p:spPr>
              <a:xfrm>
                <a:off x="2037471" y="2896557"/>
                <a:ext cx="500090" cy="500090"/>
              </a:xfrm>
              <a:prstGeom prst="rect">
                <a:avLst/>
              </a:prstGeom>
            </p:spPr>
          </p:pic>
        </p:grpSp>
        <p:grpSp>
          <p:nvGrpSpPr>
            <p:cNvPr id="29" name="Grupo 21">
              <a:extLst>
                <a:ext uri="{FF2B5EF4-FFF2-40B4-BE49-F238E27FC236}">
                  <a16:creationId xmlns:a16="http://schemas.microsoft.com/office/drawing/2014/main" id="{FEE40B39-DDBF-4D0A-8078-5D1BF365E499}"/>
                </a:ext>
              </a:extLst>
            </p:cNvPr>
            <p:cNvGrpSpPr/>
            <p:nvPr/>
          </p:nvGrpSpPr>
          <p:grpSpPr>
            <a:xfrm>
              <a:off x="910322" y="4016437"/>
              <a:ext cx="1347963" cy="588540"/>
              <a:chOff x="910322" y="4016437"/>
              <a:chExt cx="1347963" cy="588540"/>
            </a:xfrm>
          </p:grpSpPr>
          <p:pic>
            <p:nvPicPr>
              <p:cNvPr id="40" name="22 Imagen" descr="P30-UBO">
                <a:extLst>
                  <a:ext uri="{FF2B5EF4-FFF2-40B4-BE49-F238E27FC236}">
                    <a16:creationId xmlns:a16="http://schemas.microsoft.com/office/drawing/2014/main" id="{84F93E4C-8D77-41E1-A2C9-3A85315A0FB5}"/>
                  </a:ext>
                </a:extLst>
              </p:cNvPr>
              <p:cNvPicPr>
                <a:picLocks noChangeAspect="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1647719" y="4016437"/>
                <a:ext cx="543886" cy="230970"/>
              </a:xfrm>
              <a:prstGeom prst="rect">
                <a:avLst/>
              </a:prstGeom>
              <a:noFill/>
              <a:ln>
                <a:noFill/>
              </a:ln>
            </p:spPr>
          </p:pic>
          <p:pic>
            <p:nvPicPr>
              <p:cNvPr id="41" name="31 Imagen" descr="P15-Vet'Eau">
                <a:extLst>
                  <a:ext uri="{FF2B5EF4-FFF2-40B4-BE49-F238E27FC236}">
                    <a16:creationId xmlns:a16="http://schemas.microsoft.com/office/drawing/2014/main" id="{CC42C08B-E65F-43AB-BB04-D22EE22F0C0F}"/>
                  </a:ext>
                </a:extLst>
              </p:cNvPr>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1816656" y="4329540"/>
                <a:ext cx="441629" cy="275437"/>
              </a:xfrm>
              <a:prstGeom prst="rect">
                <a:avLst/>
              </a:prstGeom>
              <a:noFill/>
              <a:ln>
                <a:noFill/>
              </a:ln>
            </p:spPr>
          </p:pic>
          <p:pic>
            <p:nvPicPr>
              <p:cNvPr id="42" name="Picture 66" descr="P14-PDS_logo lpds jpeg rvb">
                <a:extLst>
                  <a:ext uri="{FF2B5EF4-FFF2-40B4-BE49-F238E27FC236}">
                    <a16:creationId xmlns:a16="http://schemas.microsoft.com/office/drawing/2014/main" id="{B2F07F90-2353-41F9-96C9-2B4C59092852}"/>
                  </a:ext>
                </a:extLst>
              </p:cNvPr>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910322" y="4371692"/>
                <a:ext cx="825258" cy="230970"/>
              </a:xfrm>
              <a:prstGeom prst="rect">
                <a:avLst/>
              </a:prstGeom>
              <a:noFill/>
              <a:extLst>
                <a:ext uri="{909E8E84-426E-40DD-AFC4-6F175D3DCCD1}">
                  <a14:hiddenFill xmlns:a14="http://schemas.microsoft.com/office/drawing/2010/main">
                    <a:solidFill>
                      <a:srgbClr val="FFFFFF"/>
                    </a:solidFill>
                  </a14:hiddenFill>
                </a:ext>
              </a:extLst>
            </p:spPr>
          </p:pic>
          <p:pic>
            <p:nvPicPr>
              <p:cNvPr id="43" name="Imagen 35">
                <a:extLst>
                  <a:ext uri="{FF2B5EF4-FFF2-40B4-BE49-F238E27FC236}">
                    <a16:creationId xmlns:a16="http://schemas.microsoft.com/office/drawing/2014/main" id="{0E70531E-34CA-45D3-BB59-817259B8C4CC}"/>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1039417" y="4053240"/>
                <a:ext cx="627521" cy="225491"/>
              </a:xfrm>
              <a:prstGeom prst="rect">
                <a:avLst/>
              </a:prstGeom>
            </p:spPr>
          </p:pic>
        </p:grpSp>
        <p:pic>
          <p:nvPicPr>
            <p:cNvPr id="30" name="Imagen 22">
              <a:extLst>
                <a:ext uri="{FF2B5EF4-FFF2-40B4-BE49-F238E27FC236}">
                  <a16:creationId xmlns:a16="http://schemas.microsoft.com/office/drawing/2014/main" id="{6B0E8893-61CF-4701-949D-F18635FE1702}"/>
                </a:ext>
              </a:extLst>
            </p:cNvPr>
            <p:cNvPicPr>
              <a:picLocks noChangeAspect="1"/>
            </p:cNvPicPr>
            <p:nvPr/>
          </p:nvPicPr>
          <p:blipFill>
            <a:blip r:embed="rId37"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4103126" y="5708542"/>
              <a:ext cx="450775" cy="450775"/>
            </a:xfrm>
            <a:prstGeom prst="rect">
              <a:avLst/>
            </a:prstGeom>
          </p:spPr>
        </p:pic>
        <p:pic>
          <p:nvPicPr>
            <p:cNvPr id="31" name="Picture 18" descr="P25-INSTM_Logo">
              <a:extLst>
                <a:ext uri="{FF2B5EF4-FFF2-40B4-BE49-F238E27FC236}">
                  <a16:creationId xmlns:a16="http://schemas.microsoft.com/office/drawing/2014/main" id="{BF63AF5C-D862-49EC-A64F-E78DEF08A7CD}"/>
                </a:ext>
              </a:extLst>
            </p:cNvPr>
            <p:cNvPicPr>
              <a:picLocks noChangeAspect="1" noChangeArrowheads="1"/>
            </p:cNvPicPr>
            <p:nvPr/>
          </p:nvPicPr>
          <p:blipFill rotWithShape="1">
            <a:blip r:embed="rId38" cstate="print">
              <a:clrChange>
                <a:clrFrom>
                  <a:srgbClr val="FFFFFF"/>
                </a:clrFrom>
                <a:clrTo>
                  <a:srgbClr val="FFFFFF">
                    <a:alpha val="0"/>
                  </a:srgbClr>
                </a:clrTo>
              </a:clrChange>
              <a:extLst>
                <a:ext uri="{28A0092B-C50C-407E-A947-70E740481C1C}">
                  <a14:useLocalDpi xmlns:a14="http://schemas.microsoft.com/office/drawing/2010/main" val="0"/>
                </a:ext>
              </a:extLst>
            </a:blip>
            <a:srcRect t="2600" b="3893"/>
            <a:stretch/>
          </p:blipFill>
          <p:spPr bwMode="auto">
            <a:xfrm>
              <a:off x="2489842" y="5676092"/>
              <a:ext cx="503505" cy="427014"/>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upo 24">
              <a:extLst>
                <a:ext uri="{FF2B5EF4-FFF2-40B4-BE49-F238E27FC236}">
                  <a16:creationId xmlns:a16="http://schemas.microsoft.com/office/drawing/2014/main" id="{F85C6706-84FB-4780-84C0-E7CFC5E23582}"/>
                </a:ext>
              </a:extLst>
            </p:cNvPr>
            <p:cNvGrpSpPr/>
            <p:nvPr/>
          </p:nvGrpSpPr>
          <p:grpSpPr>
            <a:xfrm>
              <a:off x="3184452" y="5219818"/>
              <a:ext cx="856858" cy="724705"/>
              <a:chOff x="3184452" y="5219818"/>
              <a:chExt cx="856858" cy="724705"/>
            </a:xfrm>
          </p:grpSpPr>
          <p:pic>
            <p:nvPicPr>
              <p:cNvPr id="37" name="Imagen 29">
                <a:extLst>
                  <a:ext uri="{FF2B5EF4-FFF2-40B4-BE49-F238E27FC236}">
                    <a16:creationId xmlns:a16="http://schemas.microsoft.com/office/drawing/2014/main" id="{382DFAFC-E5CF-499A-9EFC-1A495FD10915}"/>
                  </a:ext>
                </a:extLst>
              </p:cNvPr>
              <p:cNvPicPr>
                <a:picLocks noChangeAspect="1"/>
              </p:cNvPicPr>
              <p:nvPr/>
            </p:nvPicPr>
            <p:blipFill>
              <a:blip r:embed="rId39"/>
              <a:stretch>
                <a:fillRect/>
              </a:stretch>
            </p:blipFill>
            <p:spPr>
              <a:xfrm>
                <a:off x="3426215" y="5584828"/>
                <a:ext cx="469433" cy="359695"/>
              </a:xfrm>
              <a:prstGeom prst="rect">
                <a:avLst/>
              </a:prstGeom>
            </p:spPr>
          </p:pic>
          <p:pic>
            <p:nvPicPr>
              <p:cNvPr id="38" name="Picture 64" descr="P16-Avdelas_logo-alpha_chanel">
                <a:extLst>
                  <a:ext uri="{FF2B5EF4-FFF2-40B4-BE49-F238E27FC236}">
                    <a16:creationId xmlns:a16="http://schemas.microsoft.com/office/drawing/2014/main" id="{11E643AE-31C0-4751-856E-4BC1AEE825D9}"/>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184452" y="5373601"/>
                <a:ext cx="404590" cy="306929"/>
              </a:xfrm>
              <a:prstGeom prst="rect">
                <a:avLst/>
              </a:prstGeom>
              <a:noFill/>
              <a:extLst>
                <a:ext uri="{909E8E84-426E-40DD-AFC4-6F175D3DCCD1}">
                  <a14:hiddenFill xmlns:a14="http://schemas.microsoft.com/office/drawing/2010/main">
                    <a:solidFill>
                      <a:srgbClr val="FFFFFF"/>
                    </a:solidFill>
                  </a14:hiddenFill>
                </a:ext>
              </a:extLst>
            </p:spPr>
          </p:pic>
          <p:pic>
            <p:nvPicPr>
              <p:cNvPr id="39" name="Imagen 31">
                <a:extLst>
                  <a:ext uri="{FF2B5EF4-FFF2-40B4-BE49-F238E27FC236}">
                    <a16:creationId xmlns:a16="http://schemas.microsoft.com/office/drawing/2014/main" id="{1A0B42D4-4CD0-4BB4-85E6-6B0ED63890CE}"/>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3660931" y="5219818"/>
                <a:ext cx="380379" cy="380380"/>
              </a:xfrm>
              <a:prstGeom prst="rect">
                <a:avLst/>
              </a:prstGeom>
            </p:spPr>
          </p:pic>
        </p:grpSp>
        <p:grpSp>
          <p:nvGrpSpPr>
            <p:cNvPr id="33" name="Grupo 25">
              <a:extLst>
                <a:ext uri="{FF2B5EF4-FFF2-40B4-BE49-F238E27FC236}">
                  <a16:creationId xmlns:a16="http://schemas.microsoft.com/office/drawing/2014/main" id="{7AB62651-9953-4F19-8DDE-2AA986F90E91}"/>
                </a:ext>
              </a:extLst>
            </p:cNvPr>
            <p:cNvGrpSpPr/>
            <p:nvPr/>
          </p:nvGrpSpPr>
          <p:grpSpPr>
            <a:xfrm>
              <a:off x="1657184" y="1709281"/>
              <a:ext cx="1675805" cy="767336"/>
              <a:chOff x="1657184" y="1709281"/>
              <a:chExt cx="1675805" cy="767336"/>
            </a:xfrm>
          </p:grpSpPr>
          <p:pic>
            <p:nvPicPr>
              <p:cNvPr id="34" name="Picture 48" descr="P03-Nofima">
                <a:extLst>
                  <a:ext uri="{FF2B5EF4-FFF2-40B4-BE49-F238E27FC236}">
                    <a16:creationId xmlns:a16="http://schemas.microsoft.com/office/drawing/2014/main" id="{F35C7841-A3BC-48C2-94BF-F6FC2B31BE40}"/>
                  </a:ext>
                </a:extLst>
              </p:cNvPr>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1806093" y="1709281"/>
                <a:ext cx="665246" cy="19247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2" descr="P21-SNF_liggende_tekst_RGB">
                <a:extLst>
                  <a:ext uri="{FF2B5EF4-FFF2-40B4-BE49-F238E27FC236}">
                    <a16:creationId xmlns:a16="http://schemas.microsoft.com/office/drawing/2014/main" id="{100D5CF6-A137-4B91-9995-C5D0855CA7E3}"/>
                  </a:ext>
                </a:extLst>
              </p:cNvPr>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2605342" y="1915428"/>
                <a:ext cx="727647" cy="39040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6" name="Imagen 28">
                <a:extLst>
                  <a:ext uri="{FF2B5EF4-FFF2-40B4-BE49-F238E27FC236}">
                    <a16:creationId xmlns:a16="http://schemas.microsoft.com/office/drawing/2014/main" id="{35650649-2310-4B29-8C64-F3886BC125DE}"/>
                  </a:ext>
                </a:extLst>
              </p:cNvPr>
              <p:cNvPicPr>
                <a:picLocks noChangeAspect="1"/>
              </p:cNvPicPr>
              <p:nvPr/>
            </p:nvPicPr>
            <p:blipFill>
              <a:blip r:embed="rId44"/>
              <a:stretch>
                <a:fillRect/>
              </a:stretch>
            </p:blipFill>
            <p:spPr>
              <a:xfrm>
                <a:off x="1657184" y="2009407"/>
                <a:ext cx="524955" cy="467210"/>
              </a:xfrm>
              <a:prstGeom prst="rect">
                <a:avLst/>
              </a:prstGeom>
            </p:spPr>
          </p:pic>
        </p:grpSp>
      </p:grpSp>
      <p:sp>
        <p:nvSpPr>
          <p:cNvPr id="60" name="Globus: oval 15">
            <a:extLst>
              <a:ext uri="{FF2B5EF4-FFF2-40B4-BE49-F238E27FC236}">
                <a16:creationId xmlns:a16="http://schemas.microsoft.com/office/drawing/2014/main" id="{62168328-8B0E-4135-B922-6556046A3796}"/>
              </a:ext>
            </a:extLst>
          </p:cNvPr>
          <p:cNvSpPr/>
          <p:nvPr/>
        </p:nvSpPr>
        <p:spPr>
          <a:xfrm flipH="1">
            <a:off x="4209016" y="1215899"/>
            <a:ext cx="3319066" cy="2252259"/>
          </a:xfrm>
          <a:prstGeom prst="wedgeEllipseCallout">
            <a:avLst>
              <a:gd name="adj1" fmla="val 55694"/>
              <a:gd name="adj2" fmla="val 70702"/>
            </a:avLst>
          </a:prstGeom>
          <a:solidFill>
            <a:srgbClr val="FFFFFF"/>
          </a:solidFill>
          <a:ln w="25400" cap="flat" cmpd="sng" algn="ctr">
            <a:solidFill>
              <a:srgbClr val="000000"/>
            </a:solidFill>
            <a:prstDash val="solid"/>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00000"/>
                </a:solidFill>
                <a:effectLst/>
                <a:uLnTx/>
                <a:uFillTx/>
                <a:latin typeface="Arial"/>
                <a:ea typeface="+mn-ea"/>
                <a:cs typeface="+mn-cs"/>
              </a:rPr>
              <a:t>13 Countries</a:t>
            </a:r>
          </a:p>
          <a:p>
            <a:pPr marL="0" marR="0" lvl="0" indent="0" defTabSz="121917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00000"/>
                </a:solidFill>
                <a:effectLst/>
                <a:uLnTx/>
                <a:uFillTx/>
                <a:latin typeface="Arial"/>
                <a:ea typeface="+mn-ea"/>
                <a:cs typeface="+mn-cs"/>
              </a:rPr>
              <a:t>24 Research Institutions </a:t>
            </a:r>
          </a:p>
          <a:p>
            <a:pPr marL="0" marR="0" lvl="0" indent="0" defTabSz="121917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00000"/>
                </a:solidFill>
                <a:effectLst/>
                <a:uLnTx/>
                <a:uFillTx/>
                <a:latin typeface="Arial"/>
                <a:ea typeface="+mn-ea"/>
                <a:cs typeface="+mn-cs"/>
              </a:rPr>
              <a:t>8 companies</a:t>
            </a:r>
          </a:p>
          <a:p>
            <a:pPr marL="0" marR="0" lvl="0" indent="0" defTabSz="121917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00000"/>
                </a:solidFill>
                <a:effectLst/>
                <a:uLnTx/>
                <a:uFillTx/>
                <a:latin typeface="Arial"/>
                <a:ea typeface="+mn-ea"/>
                <a:cs typeface="+mn-cs"/>
              </a:rPr>
              <a:t>2 International organizations</a:t>
            </a:r>
          </a:p>
          <a:p>
            <a:pPr marL="0" marR="0" lvl="0" indent="0" defTabSz="121917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00000"/>
                </a:solidFill>
                <a:effectLst/>
                <a:uLnTx/>
                <a:uFillTx/>
                <a:latin typeface="Arial"/>
                <a:ea typeface="+mn-ea"/>
                <a:cs typeface="+mn-cs"/>
              </a:rPr>
              <a:t>EU fish diseases labs</a:t>
            </a:r>
          </a:p>
        </p:txBody>
      </p:sp>
      <p:pic>
        <p:nvPicPr>
          <p:cNvPr id="61" name="Gràfic 10" descr="Target with solid fill">
            <a:extLst>
              <a:ext uri="{FF2B5EF4-FFF2-40B4-BE49-F238E27FC236}">
                <a16:creationId xmlns:a16="http://schemas.microsoft.com/office/drawing/2014/main" id="{E860F51B-87B9-4C98-8ABD-AB6DEBF7A9F6}"/>
              </a:ext>
            </a:extLst>
          </p:cNvPr>
          <p:cNvPicPr>
            <a:picLocks noChangeAspect="1"/>
          </p:cNvPicPr>
          <p:nvPr/>
        </p:nvPicPr>
        <p:blipFill>
          <a:blip r:embed="rId45" cstate="print">
            <a:extLst>
              <a:ext uri="{28A0092B-C50C-407E-A947-70E740481C1C}">
                <a14:useLocalDpi xmlns:a14="http://schemas.microsoft.com/office/drawing/2010/main" val="0"/>
              </a:ext>
              <a:ext uri="{96DAC541-7B7A-43D3-8B79-37D633B846F1}">
                <asvg:svgBlip xmlns:asvg="http://schemas.microsoft.com/office/drawing/2016/SVG/main" r:embed="rId46"/>
              </a:ext>
            </a:extLst>
          </a:blip>
          <a:stretch>
            <a:fillRect/>
          </a:stretch>
        </p:blipFill>
        <p:spPr>
          <a:xfrm>
            <a:off x="7448950" y="767985"/>
            <a:ext cx="914400" cy="914400"/>
          </a:xfrm>
          <a:prstGeom prst="rect">
            <a:avLst/>
          </a:prstGeom>
        </p:spPr>
      </p:pic>
    </p:spTree>
    <p:extLst>
      <p:ext uri="{BB962C8B-B14F-4D97-AF65-F5344CB8AC3E}">
        <p14:creationId xmlns:p14="http://schemas.microsoft.com/office/powerpoint/2010/main" val="285739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3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5">
            <a:extLst>
              <a:ext uri="{FF2B5EF4-FFF2-40B4-BE49-F238E27FC236}">
                <a16:creationId xmlns:a16="http://schemas.microsoft.com/office/drawing/2014/main" id="{8429FE85-495B-48C2-865C-4412AAB02320}"/>
              </a:ext>
            </a:extLst>
          </p:cNvPr>
          <p:cNvPicPr>
            <a:picLocks noChangeAspect="1"/>
          </p:cNvPicPr>
          <p:nvPr/>
        </p:nvPicPr>
        <p:blipFill>
          <a:blip r:embed="rId2"/>
          <a:stretch>
            <a:fillRect/>
          </a:stretch>
        </p:blipFill>
        <p:spPr>
          <a:xfrm>
            <a:off x="1959575" y="6323626"/>
            <a:ext cx="630244" cy="422891"/>
          </a:xfrm>
          <a:prstGeom prst="rect">
            <a:avLst/>
          </a:prstGeom>
        </p:spPr>
      </p:pic>
      <p:grpSp>
        <p:nvGrpSpPr>
          <p:cNvPr id="15" name="Agrupa 14">
            <a:extLst>
              <a:ext uri="{FF2B5EF4-FFF2-40B4-BE49-F238E27FC236}">
                <a16:creationId xmlns:a16="http://schemas.microsoft.com/office/drawing/2014/main" id="{D401C904-968C-464B-B52C-0B1AEA414CEC}"/>
              </a:ext>
            </a:extLst>
          </p:cNvPr>
          <p:cNvGrpSpPr/>
          <p:nvPr/>
        </p:nvGrpSpPr>
        <p:grpSpPr>
          <a:xfrm>
            <a:off x="1021737" y="6323626"/>
            <a:ext cx="9688916" cy="422891"/>
            <a:chOff x="1021737" y="3177012"/>
            <a:chExt cx="9688916" cy="422891"/>
          </a:xfrm>
        </p:grpSpPr>
        <p:sp>
          <p:nvSpPr>
            <p:cNvPr id="7" name="QuadreDeText 6">
              <a:extLst>
                <a:ext uri="{FF2B5EF4-FFF2-40B4-BE49-F238E27FC236}">
                  <a16:creationId xmlns:a16="http://schemas.microsoft.com/office/drawing/2014/main" id="{2AAFDC71-CE23-4EAA-BE93-E1803A970971}"/>
                </a:ext>
              </a:extLst>
            </p:cNvPr>
            <p:cNvSpPr txBox="1"/>
            <p:nvPr/>
          </p:nvSpPr>
          <p:spPr>
            <a:xfrm>
              <a:off x="2928392" y="3219179"/>
              <a:ext cx="7782261" cy="338554"/>
            </a:xfrm>
            <a:prstGeom prst="rect">
              <a:avLst/>
            </a:prstGeom>
            <a:noFill/>
            <a:ln>
              <a:solidFill>
                <a:schemeClr val="accent1">
                  <a:lumMod val="75000"/>
                </a:schemeClr>
              </a:solidFill>
            </a:ln>
          </p:spPr>
          <p:txBody>
            <a:bodyPr wrap="square">
              <a:spAutoFit/>
            </a:bodyPr>
            <a:lstStyle/>
            <a:p>
              <a:r>
                <a:rPr lang="es-ES" sz="1600" b="1" i="0" u="none" strike="noStrike" baseline="0" dirty="0">
                  <a:solidFill>
                    <a:srgbClr val="000000"/>
                  </a:solidFill>
                  <a:latin typeface="Calibri" panose="020F0502020204030204" pitchFamily="34" charset="0"/>
                </a:rPr>
                <a:t>El futuro de la Economía Circular y la Acuicultura Sostenible. Madrid, 18 nov 2021 </a:t>
              </a:r>
              <a:endParaRPr lang="ca-ES" sz="1600" b="1" dirty="0"/>
            </a:p>
          </p:txBody>
        </p:sp>
        <p:pic>
          <p:nvPicPr>
            <p:cNvPr id="11" name="Imagen 6">
              <a:extLst>
                <a:ext uri="{FF2B5EF4-FFF2-40B4-BE49-F238E27FC236}">
                  <a16:creationId xmlns:a16="http://schemas.microsoft.com/office/drawing/2014/main" id="{6272A6AB-6090-498B-9A11-9B44A9219593}"/>
                </a:ext>
              </a:extLst>
            </p:cNvPr>
            <p:cNvPicPr>
              <a:picLocks noChangeAspect="1"/>
            </p:cNvPicPr>
            <p:nvPr/>
          </p:nvPicPr>
          <p:blipFill rotWithShape="1">
            <a:blip r:embed="rId3"/>
            <a:srcRect b="8604"/>
            <a:stretch/>
          </p:blipFill>
          <p:spPr>
            <a:xfrm>
              <a:off x="1021737" y="3177012"/>
              <a:ext cx="807064" cy="422891"/>
            </a:xfrm>
            <a:prstGeom prst="rect">
              <a:avLst/>
            </a:prstGeom>
            <a:ln>
              <a:solidFill>
                <a:schemeClr val="accent1">
                  <a:lumMod val="75000"/>
                </a:schemeClr>
              </a:solidFill>
            </a:ln>
          </p:spPr>
        </p:pic>
      </p:grpSp>
      <p:sp>
        <p:nvSpPr>
          <p:cNvPr id="13" name="1 Título">
            <a:extLst>
              <a:ext uri="{FF2B5EF4-FFF2-40B4-BE49-F238E27FC236}">
                <a16:creationId xmlns:a16="http://schemas.microsoft.com/office/drawing/2014/main" id="{88620AB8-DB58-4A70-AB8F-A2E0CDF3D1B3}"/>
              </a:ext>
            </a:extLst>
          </p:cNvPr>
          <p:cNvSpPr txBox="1">
            <a:spLocks/>
          </p:cNvSpPr>
          <p:nvPr/>
        </p:nvSpPr>
        <p:spPr>
          <a:xfrm>
            <a:off x="0" y="2846"/>
            <a:ext cx="12192000" cy="652896"/>
          </a:xfrm>
          <a:prstGeom prst="rect">
            <a:avLst/>
          </a:prstGeom>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dirty="0">
                <a:solidFill>
                  <a:schemeClr val="bg1"/>
                </a:solidFill>
              </a:rPr>
              <a:t>MedAID </a:t>
            </a:r>
            <a:r>
              <a:rPr lang="es-ES" dirty="0" err="1">
                <a:solidFill>
                  <a:schemeClr val="bg1"/>
                </a:solidFill>
              </a:rPr>
              <a:t>structure</a:t>
            </a:r>
            <a:endParaRPr lang="es-ES" dirty="0">
              <a:solidFill>
                <a:schemeClr val="bg1"/>
              </a:solidFill>
            </a:endParaRPr>
          </a:p>
        </p:txBody>
      </p:sp>
      <p:pic>
        <p:nvPicPr>
          <p:cNvPr id="14" name="1 Imagen">
            <a:extLst>
              <a:ext uri="{FF2B5EF4-FFF2-40B4-BE49-F238E27FC236}">
                <a16:creationId xmlns:a16="http://schemas.microsoft.com/office/drawing/2014/main" id="{CC884FAC-72F8-4C47-9026-94A076E2442B}"/>
              </a:ext>
            </a:extLst>
          </p:cNvPr>
          <p:cNvPicPr>
            <a:picLocks noChangeAspect="1"/>
          </p:cNvPicPr>
          <p:nvPr/>
        </p:nvPicPr>
        <p:blipFill>
          <a:blip r:embed="rId4">
            <a:extLst>
              <a:ext uri="{28A0092B-C50C-407E-A947-70E740481C1C}">
                <a14:useLocalDpi xmlns:a14="http://schemas.microsoft.com/office/drawing/2010/main" val="0"/>
              </a:ext>
            </a:extLst>
          </a:blip>
          <a:srcRect l="2730" r="9879"/>
          <a:stretch>
            <a:fillRect/>
          </a:stretch>
        </p:blipFill>
        <p:spPr bwMode="auto">
          <a:xfrm>
            <a:off x="381330" y="1125538"/>
            <a:ext cx="5734044" cy="482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Imatge 28">
            <a:extLst>
              <a:ext uri="{FF2B5EF4-FFF2-40B4-BE49-F238E27FC236}">
                <a16:creationId xmlns:a16="http://schemas.microsoft.com/office/drawing/2014/main" id="{BE9ADA1C-3240-4CF2-8575-4E3AF194612B}"/>
              </a:ext>
            </a:extLst>
          </p:cNvPr>
          <p:cNvPicPr>
            <a:picLocks noChangeAspect="1"/>
          </p:cNvPicPr>
          <p:nvPr/>
        </p:nvPicPr>
        <p:blipFill>
          <a:blip r:embed="rId5"/>
          <a:stretch>
            <a:fillRect/>
          </a:stretch>
        </p:blipFill>
        <p:spPr>
          <a:xfrm>
            <a:off x="6239222" y="1629594"/>
            <a:ext cx="5780576" cy="3816424"/>
          </a:xfrm>
          <a:prstGeom prst="rect">
            <a:avLst/>
          </a:prstGeom>
        </p:spPr>
      </p:pic>
    </p:spTree>
    <p:extLst>
      <p:ext uri="{BB962C8B-B14F-4D97-AF65-F5344CB8AC3E}">
        <p14:creationId xmlns:p14="http://schemas.microsoft.com/office/powerpoint/2010/main" val="2445445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5">
            <a:extLst>
              <a:ext uri="{FF2B5EF4-FFF2-40B4-BE49-F238E27FC236}">
                <a16:creationId xmlns:a16="http://schemas.microsoft.com/office/drawing/2014/main" id="{8429FE85-495B-48C2-865C-4412AAB02320}"/>
              </a:ext>
            </a:extLst>
          </p:cNvPr>
          <p:cNvPicPr>
            <a:picLocks noChangeAspect="1"/>
          </p:cNvPicPr>
          <p:nvPr/>
        </p:nvPicPr>
        <p:blipFill>
          <a:blip r:embed="rId2"/>
          <a:stretch>
            <a:fillRect/>
          </a:stretch>
        </p:blipFill>
        <p:spPr>
          <a:xfrm>
            <a:off x="1959575" y="6323626"/>
            <a:ext cx="630244" cy="422891"/>
          </a:xfrm>
          <a:prstGeom prst="rect">
            <a:avLst/>
          </a:prstGeom>
        </p:spPr>
      </p:pic>
      <p:grpSp>
        <p:nvGrpSpPr>
          <p:cNvPr id="15" name="Agrupa 14">
            <a:extLst>
              <a:ext uri="{FF2B5EF4-FFF2-40B4-BE49-F238E27FC236}">
                <a16:creationId xmlns:a16="http://schemas.microsoft.com/office/drawing/2014/main" id="{D401C904-968C-464B-B52C-0B1AEA414CEC}"/>
              </a:ext>
            </a:extLst>
          </p:cNvPr>
          <p:cNvGrpSpPr/>
          <p:nvPr/>
        </p:nvGrpSpPr>
        <p:grpSpPr>
          <a:xfrm>
            <a:off x="1021737" y="6323626"/>
            <a:ext cx="9688916" cy="422891"/>
            <a:chOff x="1021737" y="3177012"/>
            <a:chExt cx="9688916" cy="422891"/>
          </a:xfrm>
        </p:grpSpPr>
        <p:sp>
          <p:nvSpPr>
            <p:cNvPr id="7" name="QuadreDeText 6">
              <a:extLst>
                <a:ext uri="{FF2B5EF4-FFF2-40B4-BE49-F238E27FC236}">
                  <a16:creationId xmlns:a16="http://schemas.microsoft.com/office/drawing/2014/main" id="{2AAFDC71-CE23-4EAA-BE93-E1803A970971}"/>
                </a:ext>
              </a:extLst>
            </p:cNvPr>
            <p:cNvSpPr txBox="1"/>
            <p:nvPr/>
          </p:nvSpPr>
          <p:spPr>
            <a:xfrm>
              <a:off x="2928392" y="3219179"/>
              <a:ext cx="7782261" cy="338554"/>
            </a:xfrm>
            <a:prstGeom prst="rect">
              <a:avLst/>
            </a:prstGeom>
            <a:noFill/>
            <a:ln>
              <a:solidFill>
                <a:schemeClr val="accent1">
                  <a:lumMod val="75000"/>
                </a:schemeClr>
              </a:solidFill>
            </a:ln>
          </p:spPr>
          <p:txBody>
            <a:bodyPr wrap="square">
              <a:spAutoFit/>
            </a:bodyPr>
            <a:lstStyle/>
            <a:p>
              <a:r>
                <a:rPr lang="es-ES" sz="1600" b="1" i="0" u="none" strike="noStrike" baseline="0" dirty="0">
                  <a:solidFill>
                    <a:srgbClr val="000000"/>
                  </a:solidFill>
                  <a:latin typeface="Calibri" panose="020F0502020204030204" pitchFamily="34" charset="0"/>
                </a:rPr>
                <a:t>El futuro de la Economía Circular y la Acuicultura Sostenible. Madrid, 18 nov 2021 </a:t>
              </a:r>
              <a:endParaRPr lang="ca-ES" sz="1600" b="1" dirty="0"/>
            </a:p>
          </p:txBody>
        </p:sp>
        <p:pic>
          <p:nvPicPr>
            <p:cNvPr id="11" name="Imagen 6">
              <a:extLst>
                <a:ext uri="{FF2B5EF4-FFF2-40B4-BE49-F238E27FC236}">
                  <a16:creationId xmlns:a16="http://schemas.microsoft.com/office/drawing/2014/main" id="{6272A6AB-6090-498B-9A11-9B44A9219593}"/>
                </a:ext>
              </a:extLst>
            </p:cNvPr>
            <p:cNvPicPr>
              <a:picLocks noChangeAspect="1"/>
            </p:cNvPicPr>
            <p:nvPr/>
          </p:nvPicPr>
          <p:blipFill rotWithShape="1">
            <a:blip r:embed="rId3"/>
            <a:srcRect b="8604"/>
            <a:stretch/>
          </p:blipFill>
          <p:spPr>
            <a:xfrm>
              <a:off x="1021737" y="3177012"/>
              <a:ext cx="807064" cy="422891"/>
            </a:xfrm>
            <a:prstGeom prst="rect">
              <a:avLst/>
            </a:prstGeom>
            <a:ln>
              <a:solidFill>
                <a:schemeClr val="accent1">
                  <a:lumMod val="75000"/>
                </a:schemeClr>
              </a:solidFill>
            </a:ln>
          </p:spPr>
        </p:pic>
      </p:grpSp>
      <p:sp>
        <p:nvSpPr>
          <p:cNvPr id="13" name="1 Título">
            <a:extLst>
              <a:ext uri="{FF2B5EF4-FFF2-40B4-BE49-F238E27FC236}">
                <a16:creationId xmlns:a16="http://schemas.microsoft.com/office/drawing/2014/main" id="{88620AB8-DB58-4A70-AB8F-A2E0CDF3D1B3}"/>
              </a:ext>
            </a:extLst>
          </p:cNvPr>
          <p:cNvSpPr txBox="1">
            <a:spLocks/>
          </p:cNvSpPr>
          <p:nvPr/>
        </p:nvSpPr>
        <p:spPr>
          <a:xfrm>
            <a:off x="0" y="2846"/>
            <a:ext cx="12192000" cy="652896"/>
          </a:xfrm>
          <a:prstGeom prst="rect">
            <a:avLst/>
          </a:prstGeom>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dirty="0">
                <a:solidFill>
                  <a:schemeClr val="bg1"/>
                </a:solidFill>
              </a:rPr>
              <a:t>MedAID outputs &amp; </a:t>
            </a:r>
            <a:r>
              <a:rPr lang="es-ES" dirty="0" err="1">
                <a:solidFill>
                  <a:schemeClr val="bg1"/>
                </a:solidFill>
              </a:rPr>
              <a:t>impacts</a:t>
            </a:r>
            <a:endParaRPr lang="es-ES" dirty="0">
              <a:solidFill>
                <a:schemeClr val="bg1"/>
              </a:solidFill>
            </a:endParaRPr>
          </a:p>
        </p:txBody>
      </p:sp>
      <p:graphicFrame>
        <p:nvGraphicFramePr>
          <p:cNvPr id="9" name="Diagrama 8">
            <a:extLst>
              <a:ext uri="{FF2B5EF4-FFF2-40B4-BE49-F238E27FC236}">
                <a16:creationId xmlns:a16="http://schemas.microsoft.com/office/drawing/2014/main" id="{CB284A44-36D3-4B5B-B6F9-CF6E15A491A3}"/>
              </a:ext>
            </a:extLst>
          </p:cNvPr>
          <p:cNvGraphicFramePr/>
          <p:nvPr>
            <p:extLst>
              <p:ext uri="{D42A27DB-BD31-4B8C-83A1-F6EECF244321}">
                <p14:modId xmlns:p14="http://schemas.microsoft.com/office/powerpoint/2010/main" val="2259194628"/>
              </p:ext>
            </p:extLst>
          </p:nvPr>
        </p:nvGraphicFramePr>
        <p:xfrm>
          <a:off x="120934" y="610062"/>
          <a:ext cx="8955918" cy="56378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Rectangle 9">
            <a:extLst>
              <a:ext uri="{FF2B5EF4-FFF2-40B4-BE49-F238E27FC236}">
                <a16:creationId xmlns:a16="http://schemas.microsoft.com/office/drawing/2014/main" id="{90C0AC53-A2CA-432F-B594-2F462A4CEC5E}"/>
              </a:ext>
            </a:extLst>
          </p:cNvPr>
          <p:cNvSpPr/>
          <p:nvPr/>
        </p:nvSpPr>
        <p:spPr>
          <a:xfrm>
            <a:off x="4369406" y="4479355"/>
            <a:ext cx="792088" cy="2883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lgn="ctr"/>
            <a:r>
              <a:rPr lang="es-ES" b="1" dirty="0">
                <a:solidFill>
                  <a:schemeClr val="tx1"/>
                </a:solidFill>
              </a:rPr>
              <a:t>8</a:t>
            </a:r>
            <a:endParaRPr lang="ca-ES" b="1" dirty="0">
              <a:solidFill>
                <a:schemeClr val="tx1"/>
              </a:solidFill>
            </a:endParaRPr>
          </a:p>
        </p:txBody>
      </p:sp>
      <p:sp>
        <p:nvSpPr>
          <p:cNvPr id="12" name="Rectangle 11">
            <a:extLst>
              <a:ext uri="{FF2B5EF4-FFF2-40B4-BE49-F238E27FC236}">
                <a16:creationId xmlns:a16="http://schemas.microsoft.com/office/drawing/2014/main" id="{5ACC2695-C2FB-45D3-80D3-BE5AC5487D52}"/>
              </a:ext>
            </a:extLst>
          </p:cNvPr>
          <p:cNvSpPr/>
          <p:nvPr/>
        </p:nvSpPr>
        <p:spPr>
          <a:xfrm>
            <a:off x="4369406" y="1971715"/>
            <a:ext cx="792088" cy="2883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lgn="ctr"/>
            <a:r>
              <a:rPr lang="es-ES" b="1" dirty="0">
                <a:solidFill>
                  <a:schemeClr val="tx1"/>
                </a:solidFill>
              </a:rPr>
              <a:t>78</a:t>
            </a:r>
            <a:endParaRPr lang="ca-ES" b="1" dirty="0">
              <a:solidFill>
                <a:schemeClr val="tx1"/>
              </a:solidFill>
            </a:endParaRPr>
          </a:p>
        </p:txBody>
      </p:sp>
      <p:sp>
        <p:nvSpPr>
          <p:cNvPr id="14" name="Rectangle 13">
            <a:extLst>
              <a:ext uri="{FF2B5EF4-FFF2-40B4-BE49-F238E27FC236}">
                <a16:creationId xmlns:a16="http://schemas.microsoft.com/office/drawing/2014/main" id="{B39E2235-3F91-4F4A-B956-500CDE7BB4A6}"/>
              </a:ext>
            </a:extLst>
          </p:cNvPr>
          <p:cNvSpPr/>
          <p:nvPr/>
        </p:nvSpPr>
        <p:spPr>
          <a:xfrm>
            <a:off x="5687804" y="4198325"/>
            <a:ext cx="792088" cy="2883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lgn="ctr"/>
            <a:r>
              <a:rPr lang="es-ES" b="1" dirty="0">
                <a:solidFill>
                  <a:schemeClr val="tx1"/>
                </a:solidFill>
              </a:rPr>
              <a:t>8</a:t>
            </a:r>
            <a:endParaRPr lang="ca-ES" b="1" dirty="0">
              <a:solidFill>
                <a:schemeClr val="tx1"/>
              </a:solidFill>
            </a:endParaRPr>
          </a:p>
        </p:txBody>
      </p:sp>
      <p:sp>
        <p:nvSpPr>
          <p:cNvPr id="16" name="Rectangle 15">
            <a:extLst>
              <a:ext uri="{FF2B5EF4-FFF2-40B4-BE49-F238E27FC236}">
                <a16:creationId xmlns:a16="http://schemas.microsoft.com/office/drawing/2014/main" id="{39D74277-9101-4ECC-84C5-1E638A7A5628}"/>
              </a:ext>
            </a:extLst>
          </p:cNvPr>
          <p:cNvSpPr/>
          <p:nvPr/>
        </p:nvSpPr>
        <p:spPr>
          <a:xfrm>
            <a:off x="5766208" y="2626578"/>
            <a:ext cx="792088" cy="2883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lgn="ctr"/>
            <a:r>
              <a:rPr lang="es-ES" b="1" dirty="0">
                <a:solidFill>
                  <a:schemeClr val="tx1"/>
                </a:solidFill>
              </a:rPr>
              <a:t>2</a:t>
            </a:r>
            <a:endParaRPr lang="ca-ES" b="1" dirty="0">
              <a:solidFill>
                <a:schemeClr val="tx1"/>
              </a:solidFill>
            </a:endParaRPr>
          </a:p>
        </p:txBody>
      </p:sp>
      <p:sp>
        <p:nvSpPr>
          <p:cNvPr id="17" name="Rectangle 16">
            <a:extLst>
              <a:ext uri="{FF2B5EF4-FFF2-40B4-BE49-F238E27FC236}">
                <a16:creationId xmlns:a16="http://schemas.microsoft.com/office/drawing/2014/main" id="{9A8D9FFF-8627-4945-BCAD-0244A81D9E8B}"/>
              </a:ext>
            </a:extLst>
          </p:cNvPr>
          <p:cNvSpPr/>
          <p:nvPr/>
        </p:nvSpPr>
        <p:spPr>
          <a:xfrm>
            <a:off x="2891420" y="2702213"/>
            <a:ext cx="792088" cy="2883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lgn="ctr"/>
            <a:r>
              <a:rPr lang="es-ES" b="1" dirty="0">
                <a:solidFill>
                  <a:schemeClr val="tx1"/>
                </a:solidFill>
              </a:rPr>
              <a:t>2</a:t>
            </a:r>
            <a:endParaRPr lang="ca-ES" b="1" dirty="0">
              <a:solidFill>
                <a:schemeClr val="tx1"/>
              </a:solidFill>
            </a:endParaRPr>
          </a:p>
        </p:txBody>
      </p:sp>
      <p:sp>
        <p:nvSpPr>
          <p:cNvPr id="18" name="Rectangle 17">
            <a:extLst>
              <a:ext uri="{FF2B5EF4-FFF2-40B4-BE49-F238E27FC236}">
                <a16:creationId xmlns:a16="http://schemas.microsoft.com/office/drawing/2014/main" id="{66DBED43-DE0C-41EC-BAE3-B6AE7E7F19E4}"/>
              </a:ext>
            </a:extLst>
          </p:cNvPr>
          <p:cNvSpPr/>
          <p:nvPr/>
        </p:nvSpPr>
        <p:spPr>
          <a:xfrm>
            <a:off x="3001254" y="3910006"/>
            <a:ext cx="792088" cy="2883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lgn="ctr"/>
            <a:r>
              <a:rPr lang="es-ES" b="1" dirty="0">
                <a:solidFill>
                  <a:schemeClr val="tx1"/>
                </a:solidFill>
              </a:rPr>
              <a:t>42</a:t>
            </a:r>
            <a:endParaRPr lang="ca-ES" b="1" dirty="0">
              <a:solidFill>
                <a:schemeClr val="tx1"/>
              </a:solidFill>
            </a:endParaRPr>
          </a:p>
        </p:txBody>
      </p:sp>
      <p:pic>
        <p:nvPicPr>
          <p:cNvPr id="19" name="Imatge 18">
            <a:extLst>
              <a:ext uri="{FF2B5EF4-FFF2-40B4-BE49-F238E27FC236}">
                <a16:creationId xmlns:a16="http://schemas.microsoft.com/office/drawing/2014/main" id="{1B909A08-8893-4803-8295-56B05841CDBE}"/>
              </a:ext>
            </a:extLst>
          </p:cNvPr>
          <p:cNvPicPr>
            <a:picLocks noChangeAspect="1"/>
          </p:cNvPicPr>
          <p:nvPr/>
        </p:nvPicPr>
        <p:blipFill>
          <a:blip r:embed="rId9"/>
          <a:stretch>
            <a:fillRect/>
          </a:stretch>
        </p:blipFill>
        <p:spPr>
          <a:xfrm>
            <a:off x="8815654" y="1129601"/>
            <a:ext cx="792088" cy="792088"/>
          </a:xfrm>
          <a:prstGeom prst="rect">
            <a:avLst/>
          </a:prstGeom>
        </p:spPr>
      </p:pic>
      <p:pic>
        <p:nvPicPr>
          <p:cNvPr id="20" name="Imatge 19">
            <a:extLst>
              <a:ext uri="{FF2B5EF4-FFF2-40B4-BE49-F238E27FC236}">
                <a16:creationId xmlns:a16="http://schemas.microsoft.com/office/drawing/2014/main" id="{933E8AF5-EEE3-4859-9E68-652C4703D501}"/>
              </a:ext>
            </a:extLst>
          </p:cNvPr>
          <p:cNvPicPr>
            <a:picLocks noChangeAspect="1"/>
          </p:cNvPicPr>
          <p:nvPr/>
        </p:nvPicPr>
        <p:blipFill>
          <a:blip r:embed="rId10"/>
          <a:stretch>
            <a:fillRect/>
          </a:stretch>
        </p:blipFill>
        <p:spPr>
          <a:xfrm>
            <a:off x="8837569" y="2075340"/>
            <a:ext cx="792088" cy="792088"/>
          </a:xfrm>
          <a:prstGeom prst="rect">
            <a:avLst/>
          </a:prstGeom>
        </p:spPr>
      </p:pic>
      <p:pic>
        <p:nvPicPr>
          <p:cNvPr id="21" name="Imatge 20">
            <a:extLst>
              <a:ext uri="{FF2B5EF4-FFF2-40B4-BE49-F238E27FC236}">
                <a16:creationId xmlns:a16="http://schemas.microsoft.com/office/drawing/2014/main" id="{45BD8CDD-22F8-4186-A16E-D109EDE94B3D}"/>
              </a:ext>
            </a:extLst>
          </p:cNvPr>
          <p:cNvPicPr>
            <a:picLocks noChangeAspect="1"/>
          </p:cNvPicPr>
          <p:nvPr/>
        </p:nvPicPr>
        <p:blipFill>
          <a:blip r:embed="rId11"/>
          <a:stretch>
            <a:fillRect/>
          </a:stretch>
        </p:blipFill>
        <p:spPr>
          <a:xfrm>
            <a:off x="8815654" y="3072266"/>
            <a:ext cx="792088" cy="792088"/>
          </a:xfrm>
          <a:prstGeom prst="rect">
            <a:avLst/>
          </a:prstGeom>
        </p:spPr>
      </p:pic>
      <p:sp>
        <p:nvSpPr>
          <p:cNvPr id="22" name="QuadreDeText 13">
            <a:extLst>
              <a:ext uri="{FF2B5EF4-FFF2-40B4-BE49-F238E27FC236}">
                <a16:creationId xmlns:a16="http://schemas.microsoft.com/office/drawing/2014/main" id="{6BC08658-8265-47F6-BDD5-EB6A8D925502}"/>
              </a:ext>
            </a:extLst>
          </p:cNvPr>
          <p:cNvSpPr txBox="1"/>
          <p:nvPr/>
        </p:nvSpPr>
        <p:spPr>
          <a:xfrm>
            <a:off x="9832844" y="1197088"/>
            <a:ext cx="18002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s-ES"/>
            </a:defPPr>
            <a:lvl1pPr marL="0" algn="l" defTabSz="1219170" rtl="0" eaLnBrk="1" latinLnBrk="0" hangingPunct="1">
              <a:defRPr sz="2400" kern="1200">
                <a:solidFill>
                  <a:schemeClr val="dk1"/>
                </a:solidFill>
                <a:latin typeface="+mn-lt"/>
                <a:ea typeface="+mn-ea"/>
                <a:cs typeface="+mn-cs"/>
              </a:defRPr>
            </a:lvl1pPr>
            <a:lvl2pPr marL="609585" algn="l" defTabSz="1219170" rtl="0" eaLnBrk="1" latinLnBrk="0" hangingPunct="1">
              <a:defRPr sz="2400" kern="1200">
                <a:solidFill>
                  <a:schemeClr val="dk1"/>
                </a:solidFill>
                <a:latin typeface="+mn-lt"/>
                <a:ea typeface="+mn-ea"/>
                <a:cs typeface="+mn-cs"/>
              </a:defRPr>
            </a:lvl2pPr>
            <a:lvl3pPr marL="1219170" algn="l" defTabSz="1219170" rtl="0" eaLnBrk="1" latinLnBrk="0" hangingPunct="1">
              <a:defRPr sz="2400" kern="1200">
                <a:solidFill>
                  <a:schemeClr val="dk1"/>
                </a:solidFill>
                <a:latin typeface="+mn-lt"/>
                <a:ea typeface="+mn-ea"/>
                <a:cs typeface="+mn-cs"/>
              </a:defRPr>
            </a:lvl3pPr>
            <a:lvl4pPr marL="1828754" algn="l" defTabSz="1219170" rtl="0" eaLnBrk="1" latinLnBrk="0" hangingPunct="1">
              <a:defRPr sz="2400" kern="1200">
                <a:solidFill>
                  <a:schemeClr val="dk1"/>
                </a:solidFill>
                <a:latin typeface="+mn-lt"/>
                <a:ea typeface="+mn-ea"/>
                <a:cs typeface="+mn-cs"/>
              </a:defRPr>
            </a:lvl4pPr>
            <a:lvl5pPr marL="2438339" algn="l" defTabSz="1219170" rtl="0" eaLnBrk="1" latinLnBrk="0" hangingPunct="1">
              <a:defRPr sz="2400" kern="1200">
                <a:solidFill>
                  <a:schemeClr val="dk1"/>
                </a:solidFill>
                <a:latin typeface="+mn-lt"/>
                <a:ea typeface="+mn-ea"/>
                <a:cs typeface="+mn-cs"/>
              </a:defRPr>
            </a:lvl5pPr>
            <a:lvl6pPr marL="3047924" algn="l" defTabSz="1219170" rtl="0" eaLnBrk="1" latinLnBrk="0" hangingPunct="1">
              <a:defRPr sz="2400" kern="1200">
                <a:solidFill>
                  <a:schemeClr val="dk1"/>
                </a:solidFill>
                <a:latin typeface="+mn-lt"/>
                <a:ea typeface="+mn-ea"/>
                <a:cs typeface="+mn-cs"/>
              </a:defRPr>
            </a:lvl6pPr>
            <a:lvl7pPr marL="3657509" algn="l" defTabSz="1219170" rtl="0" eaLnBrk="1" latinLnBrk="0" hangingPunct="1">
              <a:defRPr sz="2400" kern="1200">
                <a:solidFill>
                  <a:schemeClr val="dk1"/>
                </a:solidFill>
                <a:latin typeface="+mn-lt"/>
                <a:ea typeface="+mn-ea"/>
                <a:cs typeface="+mn-cs"/>
              </a:defRPr>
            </a:lvl7pPr>
            <a:lvl8pPr marL="4267093" algn="l" defTabSz="1219170" rtl="0" eaLnBrk="1" latinLnBrk="0" hangingPunct="1">
              <a:defRPr sz="2400" kern="1200">
                <a:solidFill>
                  <a:schemeClr val="dk1"/>
                </a:solidFill>
                <a:latin typeface="+mn-lt"/>
                <a:ea typeface="+mn-ea"/>
                <a:cs typeface="+mn-cs"/>
              </a:defRPr>
            </a:lvl8pPr>
            <a:lvl9pPr marL="4876678" algn="l" defTabSz="1219170" rtl="0" eaLnBrk="1" latinLnBrk="0" hangingPunct="1">
              <a:defRPr sz="2400" kern="1200">
                <a:solidFill>
                  <a:schemeClr val="dk1"/>
                </a:solidFill>
                <a:latin typeface="+mn-lt"/>
                <a:ea typeface="+mn-ea"/>
                <a:cs typeface="+mn-cs"/>
              </a:defRPr>
            </a:lvl9pPr>
          </a:lstStyle>
          <a:p>
            <a:r>
              <a:rPr lang="en-GB" sz="1200" dirty="0"/>
              <a:t>986 tweets</a:t>
            </a:r>
          </a:p>
          <a:p>
            <a:r>
              <a:rPr lang="en-GB" sz="1200" dirty="0"/>
              <a:t>1070 followers</a:t>
            </a:r>
          </a:p>
          <a:p>
            <a:r>
              <a:rPr lang="en-GB" sz="1200" dirty="0"/>
              <a:t>1.65 M impacts</a:t>
            </a:r>
          </a:p>
        </p:txBody>
      </p:sp>
      <p:sp>
        <p:nvSpPr>
          <p:cNvPr id="23" name="QuadreDeText 14">
            <a:extLst>
              <a:ext uri="{FF2B5EF4-FFF2-40B4-BE49-F238E27FC236}">
                <a16:creationId xmlns:a16="http://schemas.microsoft.com/office/drawing/2014/main" id="{D5CBD776-C23A-4A72-8B64-A02F9EC96B77}"/>
              </a:ext>
            </a:extLst>
          </p:cNvPr>
          <p:cNvSpPr txBox="1"/>
          <p:nvPr/>
        </p:nvSpPr>
        <p:spPr>
          <a:xfrm>
            <a:off x="9832844" y="2148219"/>
            <a:ext cx="18002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s-ES"/>
            </a:defPPr>
            <a:lvl1pPr marL="0" algn="l" defTabSz="1219170" rtl="0" eaLnBrk="1" latinLnBrk="0" hangingPunct="1">
              <a:defRPr sz="2400" kern="1200">
                <a:solidFill>
                  <a:schemeClr val="dk1"/>
                </a:solidFill>
                <a:latin typeface="+mn-lt"/>
                <a:ea typeface="+mn-ea"/>
                <a:cs typeface="+mn-cs"/>
              </a:defRPr>
            </a:lvl1pPr>
            <a:lvl2pPr marL="609585" algn="l" defTabSz="1219170" rtl="0" eaLnBrk="1" latinLnBrk="0" hangingPunct="1">
              <a:defRPr sz="2400" kern="1200">
                <a:solidFill>
                  <a:schemeClr val="dk1"/>
                </a:solidFill>
                <a:latin typeface="+mn-lt"/>
                <a:ea typeface="+mn-ea"/>
                <a:cs typeface="+mn-cs"/>
              </a:defRPr>
            </a:lvl2pPr>
            <a:lvl3pPr marL="1219170" algn="l" defTabSz="1219170" rtl="0" eaLnBrk="1" latinLnBrk="0" hangingPunct="1">
              <a:defRPr sz="2400" kern="1200">
                <a:solidFill>
                  <a:schemeClr val="dk1"/>
                </a:solidFill>
                <a:latin typeface="+mn-lt"/>
                <a:ea typeface="+mn-ea"/>
                <a:cs typeface="+mn-cs"/>
              </a:defRPr>
            </a:lvl3pPr>
            <a:lvl4pPr marL="1828754" algn="l" defTabSz="1219170" rtl="0" eaLnBrk="1" latinLnBrk="0" hangingPunct="1">
              <a:defRPr sz="2400" kern="1200">
                <a:solidFill>
                  <a:schemeClr val="dk1"/>
                </a:solidFill>
                <a:latin typeface="+mn-lt"/>
                <a:ea typeface="+mn-ea"/>
                <a:cs typeface="+mn-cs"/>
              </a:defRPr>
            </a:lvl4pPr>
            <a:lvl5pPr marL="2438339" algn="l" defTabSz="1219170" rtl="0" eaLnBrk="1" latinLnBrk="0" hangingPunct="1">
              <a:defRPr sz="2400" kern="1200">
                <a:solidFill>
                  <a:schemeClr val="dk1"/>
                </a:solidFill>
                <a:latin typeface="+mn-lt"/>
                <a:ea typeface="+mn-ea"/>
                <a:cs typeface="+mn-cs"/>
              </a:defRPr>
            </a:lvl5pPr>
            <a:lvl6pPr marL="3047924" algn="l" defTabSz="1219170" rtl="0" eaLnBrk="1" latinLnBrk="0" hangingPunct="1">
              <a:defRPr sz="2400" kern="1200">
                <a:solidFill>
                  <a:schemeClr val="dk1"/>
                </a:solidFill>
                <a:latin typeface="+mn-lt"/>
                <a:ea typeface="+mn-ea"/>
                <a:cs typeface="+mn-cs"/>
              </a:defRPr>
            </a:lvl6pPr>
            <a:lvl7pPr marL="3657509" algn="l" defTabSz="1219170" rtl="0" eaLnBrk="1" latinLnBrk="0" hangingPunct="1">
              <a:defRPr sz="2400" kern="1200">
                <a:solidFill>
                  <a:schemeClr val="dk1"/>
                </a:solidFill>
                <a:latin typeface="+mn-lt"/>
                <a:ea typeface="+mn-ea"/>
                <a:cs typeface="+mn-cs"/>
              </a:defRPr>
            </a:lvl7pPr>
            <a:lvl8pPr marL="4267093" algn="l" defTabSz="1219170" rtl="0" eaLnBrk="1" latinLnBrk="0" hangingPunct="1">
              <a:defRPr sz="2400" kern="1200">
                <a:solidFill>
                  <a:schemeClr val="dk1"/>
                </a:solidFill>
                <a:latin typeface="+mn-lt"/>
                <a:ea typeface="+mn-ea"/>
                <a:cs typeface="+mn-cs"/>
              </a:defRPr>
            </a:lvl8pPr>
            <a:lvl9pPr marL="4876678" algn="l" defTabSz="1219170" rtl="0" eaLnBrk="1" latinLnBrk="0" hangingPunct="1">
              <a:defRPr sz="2400" kern="1200">
                <a:solidFill>
                  <a:schemeClr val="dk1"/>
                </a:solidFill>
                <a:latin typeface="+mn-lt"/>
                <a:ea typeface="+mn-ea"/>
                <a:cs typeface="+mn-cs"/>
              </a:defRPr>
            </a:lvl9pPr>
          </a:lstStyle>
          <a:p>
            <a:r>
              <a:rPr lang="en-GB" sz="1200" dirty="0"/>
              <a:t>820 posts</a:t>
            </a:r>
          </a:p>
          <a:p>
            <a:r>
              <a:rPr lang="en-GB" sz="1200" dirty="0"/>
              <a:t>802 followers</a:t>
            </a:r>
          </a:p>
          <a:p>
            <a:r>
              <a:rPr lang="en-GB" sz="1200" dirty="0"/>
              <a:t>21350 impressions</a:t>
            </a:r>
          </a:p>
        </p:txBody>
      </p:sp>
      <p:sp>
        <p:nvSpPr>
          <p:cNvPr id="24" name="QuadreDeText 15">
            <a:extLst>
              <a:ext uri="{FF2B5EF4-FFF2-40B4-BE49-F238E27FC236}">
                <a16:creationId xmlns:a16="http://schemas.microsoft.com/office/drawing/2014/main" id="{869E4049-DC5D-45F3-95B7-B4AB872FFEDB}"/>
              </a:ext>
            </a:extLst>
          </p:cNvPr>
          <p:cNvSpPr txBox="1"/>
          <p:nvPr/>
        </p:nvSpPr>
        <p:spPr>
          <a:xfrm>
            <a:off x="9828400" y="3237477"/>
            <a:ext cx="1800200"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s-ES"/>
            </a:defPPr>
            <a:lvl1pPr marL="0" algn="l" defTabSz="1219170" rtl="0" eaLnBrk="1" latinLnBrk="0" hangingPunct="1">
              <a:defRPr sz="2400" kern="1200">
                <a:solidFill>
                  <a:schemeClr val="dk1"/>
                </a:solidFill>
                <a:latin typeface="+mn-lt"/>
                <a:ea typeface="+mn-ea"/>
                <a:cs typeface="+mn-cs"/>
              </a:defRPr>
            </a:lvl1pPr>
            <a:lvl2pPr marL="609585" algn="l" defTabSz="1219170" rtl="0" eaLnBrk="1" latinLnBrk="0" hangingPunct="1">
              <a:defRPr sz="2400" kern="1200">
                <a:solidFill>
                  <a:schemeClr val="dk1"/>
                </a:solidFill>
                <a:latin typeface="+mn-lt"/>
                <a:ea typeface="+mn-ea"/>
                <a:cs typeface="+mn-cs"/>
              </a:defRPr>
            </a:lvl2pPr>
            <a:lvl3pPr marL="1219170" algn="l" defTabSz="1219170" rtl="0" eaLnBrk="1" latinLnBrk="0" hangingPunct="1">
              <a:defRPr sz="2400" kern="1200">
                <a:solidFill>
                  <a:schemeClr val="dk1"/>
                </a:solidFill>
                <a:latin typeface="+mn-lt"/>
                <a:ea typeface="+mn-ea"/>
                <a:cs typeface="+mn-cs"/>
              </a:defRPr>
            </a:lvl3pPr>
            <a:lvl4pPr marL="1828754" algn="l" defTabSz="1219170" rtl="0" eaLnBrk="1" latinLnBrk="0" hangingPunct="1">
              <a:defRPr sz="2400" kern="1200">
                <a:solidFill>
                  <a:schemeClr val="dk1"/>
                </a:solidFill>
                <a:latin typeface="+mn-lt"/>
                <a:ea typeface="+mn-ea"/>
                <a:cs typeface="+mn-cs"/>
              </a:defRPr>
            </a:lvl4pPr>
            <a:lvl5pPr marL="2438339" algn="l" defTabSz="1219170" rtl="0" eaLnBrk="1" latinLnBrk="0" hangingPunct="1">
              <a:defRPr sz="2400" kern="1200">
                <a:solidFill>
                  <a:schemeClr val="dk1"/>
                </a:solidFill>
                <a:latin typeface="+mn-lt"/>
                <a:ea typeface="+mn-ea"/>
                <a:cs typeface="+mn-cs"/>
              </a:defRPr>
            </a:lvl5pPr>
            <a:lvl6pPr marL="3047924" algn="l" defTabSz="1219170" rtl="0" eaLnBrk="1" latinLnBrk="0" hangingPunct="1">
              <a:defRPr sz="2400" kern="1200">
                <a:solidFill>
                  <a:schemeClr val="dk1"/>
                </a:solidFill>
                <a:latin typeface="+mn-lt"/>
                <a:ea typeface="+mn-ea"/>
                <a:cs typeface="+mn-cs"/>
              </a:defRPr>
            </a:lvl6pPr>
            <a:lvl7pPr marL="3657509" algn="l" defTabSz="1219170" rtl="0" eaLnBrk="1" latinLnBrk="0" hangingPunct="1">
              <a:defRPr sz="2400" kern="1200">
                <a:solidFill>
                  <a:schemeClr val="dk1"/>
                </a:solidFill>
                <a:latin typeface="+mn-lt"/>
                <a:ea typeface="+mn-ea"/>
                <a:cs typeface="+mn-cs"/>
              </a:defRPr>
            </a:lvl7pPr>
            <a:lvl8pPr marL="4267093" algn="l" defTabSz="1219170" rtl="0" eaLnBrk="1" latinLnBrk="0" hangingPunct="1">
              <a:defRPr sz="2400" kern="1200">
                <a:solidFill>
                  <a:schemeClr val="dk1"/>
                </a:solidFill>
                <a:latin typeface="+mn-lt"/>
                <a:ea typeface="+mn-ea"/>
                <a:cs typeface="+mn-cs"/>
              </a:defRPr>
            </a:lvl8pPr>
            <a:lvl9pPr marL="4876678" algn="l" defTabSz="1219170" rtl="0" eaLnBrk="1" latinLnBrk="0" hangingPunct="1">
              <a:defRPr sz="2400" kern="1200">
                <a:solidFill>
                  <a:schemeClr val="dk1"/>
                </a:solidFill>
                <a:latin typeface="+mn-lt"/>
                <a:ea typeface="+mn-ea"/>
                <a:cs typeface="+mn-cs"/>
              </a:defRPr>
            </a:lvl9pPr>
          </a:lstStyle>
          <a:p>
            <a:r>
              <a:rPr lang="en-GB" sz="1200" dirty="0"/>
              <a:t>460 posts</a:t>
            </a:r>
          </a:p>
          <a:p>
            <a:r>
              <a:rPr lang="en-GB" sz="1200" dirty="0"/>
              <a:t>125 followers</a:t>
            </a:r>
          </a:p>
        </p:txBody>
      </p:sp>
      <p:pic>
        <p:nvPicPr>
          <p:cNvPr id="25" name="Imatge 24">
            <a:extLst>
              <a:ext uri="{FF2B5EF4-FFF2-40B4-BE49-F238E27FC236}">
                <a16:creationId xmlns:a16="http://schemas.microsoft.com/office/drawing/2014/main" id="{057F69C6-9671-4361-81A8-35465F0D018F}"/>
              </a:ext>
            </a:extLst>
          </p:cNvPr>
          <p:cNvPicPr>
            <a:picLocks noChangeAspect="1"/>
          </p:cNvPicPr>
          <p:nvPr/>
        </p:nvPicPr>
        <p:blipFill>
          <a:blip r:embed="rId12"/>
          <a:stretch>
            <a:fillRect/>
          </a:stretch>
        </p:blipFill>
        <p:spPr>
          <a:xfrm>
            <a:off x="8848372" y="4936311"/>
            <a:ext cx="792088" cy="792088"/>
          </a:xfrm>
          <a:prstGeom prst="rect">
            <a:avLst/>
          </a:prstGeom>
        </p:spPr>
      </p:pic>
      <p:sp>
        <p:nvSpPr>
          <p:cNvPr id="26" name="QuadreDeText 17">
            <a:extLst>
              <a:ext uri="{FF2B5EF4-FFF2-40B4-BE49-F238E27FC236}">
                <a16:creationId xmlns:a16="http://schemas.microsoft.com/office/drawing/2014/main" id="{E35D10FA-DE0A-46F6-8D08-4631AC48AA1A}"/>
              </a:ext>
            </a:extLst>
          </p:cNvPr>
          <p:cNvSpPr txBox="1"/>
          <p:nvPr/>
        </p:nvSpPr>
        <p:spPr>
          <a:xfrm>
            <a:off x="9843647" y="5009190"/>
            <a:ext cx="18002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s-ES"/>
            </a:defPPr>
            <a:lvl1pPr marL="0" algn="l" defTabSz="1219170" rtl="0" eaLnBrk="1" latinLnBrk="0" hangingPunct="1">
              <a:defRPr sz="2400" kern="1200">
                <a:solidFill>
                  <a:schemeClr val="dk1"/>
                </a:solidFill>
                <a:latin typeface="+mn-lt"/>
                <a:ea typeface="+mn-ea"/>
                <a:cs typeface="+mn-cs"/>
              </a:defRPr>
            </a:lvl1pPr>
            <a:lvl2pPr marL="609585" algn="l" defTabSz="1219170" rtl="0" eaLnBrk="1" latinLnBrk="0" hangingPunct="1">
              <a:defRPr sz="2400" kern="1200">
                <a:solidFill>
                  <a:schemeClr val="dk1"/>
                </a:solidFill>
                <a:latin typeface="+mn-lt"/>
                <a:ea typeface="+mn-ea"/>
                <a:cs typeface="+mn-cs"/>
              </a:defRPr>
            </a:lvl2pPr>
            <a:lvl3pPr marL="1219170" algn="l" defTabSz="1219170" rtl="0" eaLnBrk="1" latinLnBrk="0" hangingPunct="1">
              <a:defRPr sz="2400" kern="1200">
                <a:solidFill>
                  <a:schemeClr val="dk1"/>
                </a:solidFill>
                <a:latin typeface="+mn-lt"/>
                <a:ea typeface="+mn-ea"/>
                <a:cs typeface="+mn-cs"/>
              </a:defRPr>
            </a:lvl3pPr>
            <a:lvl4pPr marL="1828754" algn="l" defTabSz="1219170" rtl="0" eaLnBrk="1" latinLnBrk="0" hangingPunct="1">
              <a:defRPr sz="2400" kern="1200">
                <a:solidFill>
                  <a:schemeClr val="dk1"/>
                </a:solidFill>
                <a:latin typeface="+mn-lt"/>
                <a:ea typeface="+mn-ea"/>
                <a:cs typeface="+mn-cs"/>
              </a:defRPr>
            </a:lvl4pPr>
            <a:lvl5pPr marL="2438339" algn="l" defTabSz="1219170" rtl="0" eaLnBrk="1" latinLnBrk="0" hangingPunct="1">
              <a:defRPr sz="2400" kern="1200">
                <a:solidFill>
                  <a:schemeClr val="dk1"/>
                </a:solidFill>
                <a:latin typeface="+mn-lt"/>
                <a:ea typeface="+mn-ea"/>
                <a:cs typeface="+mn-cs"/>
              </a:defRPr>
            </a:lvl5pPr>
            <a:lvl6pPr marL="3047924" algn="l" defTabSz="1219170" rtl="0" eaLnBrk="1" latinLnBrk="0" hangingPunct="1">
              <a:defRPr sz="2400" kern="1200">
                <a:solidFill>
                  <a:schemeClr val="dk1"/>
                </a:solidFill>
                <a:latin typeface="+mn-lt"/>
                <a:ea typeface="+mn-ea"/>
                <a:cs typeface="+mn-cs"/>
              </a:defRPr>
            </a:lvl6pPr>
            <a:lvl7pPr marL="3657509" algn="l" defTabSz="1219170" rtl="0" eaLnBrk="1" latinLnBrk="0" hangingPunct="1">
              <a:defRPr sz="2400" kern="1200">
                <a:solidFill>
                  <a:schemeClr val="dk1"/>
                </a:solidFill>
                <a:latin typeface="+mn-lt"/>
                <a:ea typeface="+mn-ea"/>
                <a:cs typeface="+mn-cs"/>
              </a:defRPr>
            </a:lvl7pPr>
            <a:lvl8pPr marL="4267093" algn="l" defTabSz="1219170" rtl="0" eaLnBrk="1" latinLnBrk="0" hangingPunct="1">
              <a:defRPr sz="2400" kern="1200">
                <a:solidFill>
                  <a:schemeClr val="dk1"/>
                </a:solidFill>
                <a:latin typeface="+mn-lt"/>
                <a:ea typeface="+mn-ea"/>
                <a:cs typeface="+mn-cs"/>
              </a:defRPr>
            </a:lvl8pPr>
            <a:lvl9pPr marL="4876678" algn="l" defTabSz="1219170" rtl="0" eaLnBrk="1" latinLnBrk="0" hangingPunct="1">
              <a:defRPr sz="2400" kern="1200">
                <a:solidFill>
                  <a:schemeClr val="dk1"/>
                </a:solidFill>
                <a:latin typeface="+mn-lt"/>
                <a:ea typeface="+mn-ea"/>
                <a:cs typeface="+mn-cs"/>
              </a:defRPr>
            </a:lvl9pPr>
          </a:lstStyle>
          <a:p>
            <a:r>
              <a:rPr lang="en-GB" sz="1200" dirty="0"/>
              <a:t>20480 users</a:t>
            </a:r>
          </a:p>
          <a:p>
            <a:r>
              <a:rPr lang="en-GB" sz="1200" dirty="0"/>
              <a:t>32230 sessions</a:t>
            </a:r>
          </a:p>
          <a:p>
            <a:r>
              <a:rPr lang="en-GB" sz="1200" dirty="0"/>
              <a:t>72360 visits</a:t>
            </a:r>
          </a:p>
        </p:txBody>
      </p:sp>
      <p:pic>
        <p:nvPicPr>
          <p:cNvPr id="27" name="Imagen 3">
            <a:extLst>
              <a:ext uri="{FF2B5EF4-FFF2-40B4-BE49-F238E27FC236}">
                <a16:creationId xmlns:a16="http://schemas.microsoft.com/office/drawing/2014/main" id="{0A8C674B-E87B-4D2A-A9C0-289B41AC966A}"/>
              </a:ext>
            </a:extLst>
          </p:cNvPr>
          <p:cNvPicPr>
            <a:picLocks noChangeAspect="1"/>
          </p:cNvPicPr>
          <p:nvPr/>
        </p:nvPicPr>
        <p:blipFill>
          <a:blip r:embed="rId13"/>
          <a:stretch>
            <a:fillRect/>
          </a:stretch>
        </p:blipFill>
        <p:spPr>
          <a:xfrm>
            <a:off x="8813614" y="4074604"/>
            <a:ext cx="888010" cy="626688"/>
          </a:xfrm>
          <a:prstGeom prst="rect">
            <a:avLst/>
          </a:prstGeom>
        </p:spPr>
      </p:pic>
      <p:sp>
        <p:nvSpPr>
          <p:cNvPr id="28" name="QuadreDeText 15">
            <a:extLst>
              <a:ext uri="{FF2B5EF4-FFF2-40B4-BE49-F238E27FC236}">
                <a16:creationId xmlns:a16="http://schemas.microsoft.com/office/drawing/2014/main" id="{869E4049-DC5D-45F3-95B7-B4AB872FFEDB}"/>
              </a:ext>
            </a:extLst>
          </p:cNvPr>
          <p:cNvSpPr txBox="1"/>
          <p:nvPr/>
        </p:nvSpPr>
        <p:spPr>
          <a:xfrm>
            <a:off x="9827650" y="4161456"/>
            <a:ext cx="1800200"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s-ES"/>
            </a:defPPr>
            <a:lvl1pPr marL="0" algn="l" defTabSz="1219170" rtl="0" eaLnBrk="1" latinLnBrk="0" hangingPunct="1">
              <a:defRPr sz="2400" kern="1200">
                <a:solidFill>
                  <a:schemeClr val="dk1"/>
                </a:solidFill>
                <a:latin typeface="+mn-lt"/>
                <a:ea typeface="+mn-ea"/>
                <a:cs typeface="+mn-cs"/>
              </a:defRPr>
            </a:lvl1pPr>
            <a:lvl2pPr marL="609585" algn="l" defTabSz="1219170" rtl="0" eaLnBrk="1" latinLnBrk="0" hangingPunct="1">
              <a:defRPr sz="2400" kern="1200">
                <a:solidFill>
                  <a:schemeClr val="dk1"/>
                </a:solidFill>
                <a:latin typeface="+mn-lt"/>
                <a:ea typeface="+mn-ea"/>
                <a:cs typeface="+mn-cs"/>
              </a:defRPr>
            </a:lvl2pPr>
            <a:lvl3pPr marL="1219170" algn="l" defTabSz="1219170" rtl="0" eaLnBrk="1" latinLnBrk="0" hangingPunct="1">
              <a:defRPr sz="2400" kern="1200">
                <a:solidFill>
                  <a:schemeClr val="dk1"/>
                </a:solidFill>
                <a:latin typeface="+mn-lt"/>
                <a:ea typeface="+mn-ea"/>
                <a:cs typeface="+mn-cs"/>
              </a:defRPr>
            </a:lvl3pPr>
            <a:lvl4pPr marL="1828754" algn="l" defTabSz="1219170" rtl="0" eaLnBrk="1" latinLnBrk="0" hangingPunct="1">
              <a:defRPr sz="2400" kern="1200">
                <a:solidFill>
                  <a:schemeClr val="dk1"/>
                </a:solidFill>
                <a:latin typeface="+mn-lt"/>
                <a:ea typeface="+mn-ea"/>
                <a:cs typeface="+mn-cs"/>
              </a:defRPr>
            </a:lvl4pPr>
            <a:lvl5pPr marL="2438339" algn="l" defTabSz="1219170" rtl="0" eaLnBrk="1" latinLnBrk="0" hangingPunct="1">
              <a:defRPr sz="2400" kern="1200">
                <a:solidFill>
                  <a:schemeClr val="dk1"/>
                </a:solidFill>
                <a:latin typeface="+mn-lt"/>
                <a:ea typeface="+mn-ea"/>
                <a:cs typeface="+mn-cs"/>
              </a:defRPr>
            </a:lvl5pPr>
            <a:lvl6pPr marL="3047924" algn="l" defTabSz="1219170" rtl="0" eaLnBrk="1" latinLnBrk="0" hangingPunct="1">
              <a:defRPr sz="2400" kern="1200">
                <a:solidFill>
                  <a:schemeClr val="dk1"/>
                </a:solidFill>
                <a:latin typeface="+mn-lt"/>
                <a:ea typeface="+mn-ea"/>
                <a:cs typeface="+mn-cs"/>
              </a:defRPr>
            </a:lvl6pPr>
            <a:lvl7pPr marL="3657509" algn="l" defTabSz="1219170" rtl="0" eaLnBrk="1" latinLnBrk="0" hangingPunct="1">
              <a:defRPr sz="2400" kern="1200">
                <a:solidFill>
                  <a:schemeClr val="dk1"/>
                </a:solidFill>
                <a:latin typeface="+mn-lt"/>
                <a:ea typeface="+mn-ea"/>
                <a:cs typeface="+mn-cs"/>
              </a:defRPr>
            </a:lvl7pPr>
            <a:lvl8pPr marL="4267093" algn="l" defTabSz="1219170" rtl="0" eaLnBrk="1" latinLnBrk="0" hangingPunct="1">
              <a:defRPr sz="2400" kern="1200">
                <a:solidFill>
                  <a:schemeClr val="dk1"/>
                </a:solidFill>
                <a:latin typeface="+mn-lt"/>
                <a:ea typeface="+mn-ea"/>
                <a:cs typeface="+mn-cs"/>
              </a:defRPr>
            </a:lvl8pPr>
            <a:lvl9pPr marL="4876678" algn="l" defTabSz="1219170" rtl="0" eaLnBrk="1" latinLnBrk="0" hangingPunct="1">
              <a:defRPr sz="2400" kern="1200">
                <a:solidFill>
                  <a:schemeClr val="dk1"/>
                </a:solidFill>
                <a:latin typeface="+mn-lt"/>
                <a:ea typeface="+mn-ea"/>
                <a:cs typeface="+mn-cs"/>
              </a:defRPr>
            </a:lvl9pPr>
          </a:lstStyle>
          <a:p>
            <a:r>
              <a:rPr lang="en-GB" sz="1200" dirty="0"/>
              <a:t>30 videos</a:t>
            </a:r>
          </a:p>
          <a:p>
            <a:r>
              <a:rPr lang="en-GB" sz="1200" dirty="0"/>
              <a:t>450 reproductions</a:t>
            </a:r>
          </a:p>
        </p:txBody>
      </p:sp>
    </p:spTree>
    <p:extLst>
      <p:ext uri="{BB962C8B-B14F-4D97-AF65-F5344CB8AC3E}">
        <p14:creationId xmlns:p14="http://schemas.microsoft.com/office/powerpoint/2010/main" val="4186346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5">
            <a:extLst>
              <a:ext uri="{FF2B5EF4-FFF2-40B4-BE49-F238E27FC236}">
                <a16:creationId xmlns:a16="http://schemas.microsoft.com/office/drawing/2014/main" id="{8429FE85-495B-48C2-865C-4412AAB02320}"/>
              </a:ext>
            </a:extLst>
          </p:cNvPr>
          <p:cNvPicPr>
            <a:picLocks noChangeAspect="1"/>
          </p:cNvPicPr>
          <p:nvPr/>
        </p:nvPicPr>
        <p:blipFill>
          <a:blip r:embed="rId2"/>
          <a:stretch>
            <a:fillRect/>
          </a:stretch>
        </p:blipFill>
        <p:spPr>
          <a:xfrm>
            <a:off x="1959575" y="6323626"/>
            <a:ext cx="630244" cy="422891"/>
          </a:xfrm>
          <a:prstGeom prst="rect">
            <a:avLst/>
          </a:prstGeom>
        </p:spPr>
      </p:pic>
      <p:grpSp>
        <p:nvGrpSpPr>
          <p:cNvPr id="15" name="Agrupa 14">
            <a:extLst>
              <a:ext uri="{FF2B5EF4-FFF2-40B4-BE49-F238E27FC236}">
                <a16:creationId xmlns:a16="http://schemas.microsoft.com/office/drawing/2014/main" id="{D401C904-968C-464B-B52C-0B1AEA414CEC}"/>
              </a:ext>
            </a:extLst>
          </p:cNvPr>
          <p:cNvGrpSpPr/>
          <p:nvPr/>
        </p:nvGrpSpPr>
        <p:grpSpPr>
          <a:xfrm>
            <a:off x="1021737" y="6323626"/>
            <a:ext cx="9688916" cy="422891"/>
            <a:chOff x="1021737" y="3177012"/>
            <a:chExt cx="9688916" cy="422891"/>
          </a:xfrm>
        </p:grpSpPr>
        <p:sp>
          <p:nvSpPr>
            <p:cNvPr id="7" name="QuadreDeText 6">
              <a:extLst>
                <a:ext uri="{FF2B5EF4-FFF2-40B4-BE49-F238E27FC236}">
                  <a16:creationId xmlns:a16="http://schemas.microsoft.com/office/drawing/2014/main" id="{2AAFDC71-CE23-4EAA-BE93-E1803A970971}"/>
                </a:ext>
              </a:extLst>
            </p:cNvPr>
            <p:cNvSpPr txBox="1"/>
            <p:nvPr/>
          </p:nvSpPr>
          <p:spPr>
            <a:xfrm>
              <a:off x="2928392" y="3219179"/>
              <a:ext cx="7782261" cy="338554"/>
            </a:xfrm>
            <a:prstGeom prst="rect">
              <a:avLst/>
            </a:prstGeom>
            <a:noFill/>
            <a:ln>
              <a:solidFill>
                <a:schemeClr val="accent1">
                  <a:lumMod val="75000"/>
                </a:schemeClr>
              </a:solidFill>
            </a:ln>
          </p:spPr>
          <p:txBody>
            <a:bodyPr wrap="square">
              <a:spAutoFit/>
            </a:bodyPr>
            <a:lstStyle/>
            <a:p>
              <a:r>
                <a:rPr lang="es-ES" sz="1600" b="1" i="0" u="none" strike="noStrike" baseline="0" dirty="0">
                  <a:solidFill>
                    <a:srgbClr val="000000"/>
                  </a:solidFill>
                  <a:latin typeface="Calibri" panose="020F0502020204030204" pitchFamily="34" charset="0"/>
                </a:rPr>
                <a:t>El futuro de la Economía Circular y la Acuicultura Sostenible. Madrid, 18 nov 2021 </a:t>
              </a:r>
              <a:endParaRPr lang="ca-ES" sz="1600" b="1" dirty="0"/>
            </a:p>
          </p:txBody>
        </p:sp>
        <p:pic>
          <p:nvPicPr>
            <p:cNvPr id="11" name="Imagen 6">
              <a:extLst>
                <a:ext uri="{FF2B5EF4-FFF2-40B4-BE49-F238E27FC236}">
                  <a16:creationId xmlns:a16="http://schemas.microsoft.com/office/drawing/2014/main" id="{6272A6AB-6090-498B-9A11-9B44A9219593}"/>
                </a:ext>
              </a:extLst>
            </p:cNvPr>
            <p:cNvPicPr>
              <a:picLocks noChangeAspect="1"/>
            </p:cNvPicPr>
            <p:nvPr/>
          </p:nvPicPr>
          <p:blipFill rotWithShape="1">
            <a:blip r:embed="rId3"/>
            <a:srcRect b="8604"/>
            <a:stretch/>
          </p:blipFill>
          <p:spPr>
            <a:xfrm>
              <a:off x="1021737" y="3177012"/>
              <a:ext cx="807064" cy="422891"/>
            </a:xfrm>
            <a:prstGeom prst="rect">
              <a:avLst/>
            </a:prstGeom>
            <a:ln>
              <a:solidFill>
                <a:schemeClr val="accent1">
                  <a:lumMod val="75000"/>
                </a:schemeClr>
              </a:solidFill>
            </a:ln>
          </p:spPr>
        </p:pic>
      </p:grpSp>
      <p:sp>
        <p:nvSpPr>
          <p:cNvPr id="13" name="1 Título">
            <a:extLst>
              <a:ext uri="{FF2B5EF4-FFF2-40B4-BE49-F238E27FC236}">
                <a16:creationId xmlns:a16="http://schemas.microsoft.com/office/drawing/2014/main" id="{88620AB8-DB58-4A70-AB8F-A2E0CDF3D1B3}"/>
              </a:ext>
            </a:extLst>
          </p:cNvPr>
          <p:cNvSpPr txBox="1">
            <a:spLocks/>
          </p:cNvSpPr>
          <p:nvPr/>
        </p:nvSpPr>
        <p:spPr>
          <a:xfrm>
            <a:off x="0" y="2846"/>
            <a:ext cx="12192000" cy="652896"/>
          </a:xfrm>
          <a:prstGeom prst="rect">
            <a:avLst/>
          </a:prstGeom>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dirty="0">
                <a:solidFill>
                  <a:schemeClr val="bg1"/>
                </a:solidFill>
              </a:rPr>
              <a:t>MedAID </a:t>
            </a:r>
            <a:r>
              <a:rPr lang="es-ES" dirty="0" err="1">
                <a:solidFill>
                  <a:schemeClr val="bg1"/>
                </a:solidFill>
              </a:rPr>
              <a:t>results</a:t>
            </a:r>
            <a:r>
              <a:rPr lang="es-ES" dirty="0">
                <a:solidFill>
                  <a:schemeClr val="bg1"/>
                </a:solidFill>
              </a:rPr>
              <a:t> </a:t>
            </a:r>
            <a:r>
              <a:rPr lang="es-ES" dirty="0" err="1">
                <a:solidFill>
                  <a:schemeClr val="bg1"/>
                </a:solidFill>
              </a:rPr>
              <a:t>on</a:t>
            </a:r>
            <a:r>
              <a:rPr lang="es-ES" dirty="0">
                <a:solidFill>
                  <a:schemeClr val="bg1"/>
                </a:solidFill>
              </a:rPr>
              <a:t> </a:t>
            </a:r>
            <a:r>
              <a:rPr lang="es-ES" dirty="0" err="1">
                <a:solidFill>
                  <a:schemeClr val="bg1"/>
                </a:solidFill>
              </a:rPr>
              <a:t>production</a:t>
            </a:r>
            <a:r>
              <a:rPr lang="es-ES" dirty="0">
                <a:solidFill>
                  <a:schemeClr val="bg1"/>
                </a:solidFill>
              </a:rPr>
              <a:t> and </a:t>
            </a:r>
            <a:r>
              <a:rPr lang="es-ES" dirty="0" err="1">
                <a:solidFill>
                  <a:schemeClr val="bg1"/>
                </a:solidFill>
              </a:rPr>
              <a:t>processing</a:t>
            </a:r>
            <a:endParaRPr lang="es-ES" dirty="0">
              <a:solidFill>
                <a:schemeClr val="bg1"/>
              </a:solidFill>
            </a:endParaRPr>
          </a:p>
        </p:txBody>
      </p:sp>
      <p:sp>
        <p:nvSpPr>
          <p:cNvPr id="8" name="CuadroTexto 1">
            <a:extLst>
              <a:ext uri="{FF2B5EF4-FFF2-40B4-BE49-F238E27FC236}">
                <a16:creationId xmlns:a16="http://schemas.microsoft.com/office/drawing/2014/main" id="{3C3E901E-6069-4942-A33F-DCCA21FE5A45}"/>
              </a:ext>
            </a:extLst>
          </p:cNvPr>
          <p:cNvSpPr txBox="1"/>
          <p:nvPr/>
        </p:nvSpPr>
        <p:spPr>
          <a:xfrm>
            <a:off x="1331175" y="5015611"/>
            <a:ext cx="2592288"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Product development, market and consumer assessment</a:t>
            </a:r>
          </a:p>
        </p:txBody>
      </p:sp>
      <p:sp>
        <p:nvSpPr>
          <p:cNvPr id="9" name="CuadroTexto 2">
            <a:extLst>
              <a:ext uri="{FF2B5EF4-FFF2-40B4-BE49-F238E27FC236}">
                <a16:creationId xmlns:a16="http://schemas.microsoft.com/office/drawing/2014/main" id="{DEE97F2F-4AF5-4B6D-97B4-90B0314C12EC}"/>
              </a:ext>
            </a:extLst>
          </p:cNvPr>
          <p:cNvSpPr txBox="1"/>
          <p:nvPr/>
        </p:nvSpPr>
        <p:spPr>
          <a:xfrm>
            <a:off x="4033869" y="3536009"/>
            <a:ext cx="7848872"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Arial" panose="020B0604020202020204" pitchFamily="34" charset="0"/>
              <a:buChar char="•"/>
            </a:pPr>
            <a:r>
              <a:rPr lang="en-GB" sz="1800" b="1" dirty="0"/>
              <a:t>Pathogens risk assessment </a:t>
            </a:r>
            <a:r>
              <a:rPr lang="en-GB" sz="1800" dirty="0"/>
              <a:t>and scoring system, </a:t>
            </a:r>
          </a:p>
          <a:p>
            <a:pPr marL="285750" indent="-285750">
              <a:buFont typeface="Arial" panose="020B0604020202020204" pitchFamily="34" charset="0"/>
              <a:buChar char="•"/>
            </a:pPr>
            <a:r>
              <a:rPr lang="en-GB" sz="1800" dirty="0"/>
              <a:t>Lab diagnostic capacities and techniques harmonisation (VNN), capacity building</a:t>
            </a:r>
          </a:p>
          <a:p>
            <a:pPr marL="285750" indent="-285750">
              <a:buFont typeface="Arial" panose="020B0604020202020204" pitchFamily="34" charset="0"/>
              <a:buChar char="•"/>
            </a:pPr>
            <a:r>
              <a:rPr lang="en-GB" sz="1800" dirty="0"/>
              <a:t>Development and Testing </a:t>
            </a:r>
            <a:r>
              <a:rPr lang="en-GB" sz="1800" b="1" dirty="0"/>
              <a:t>new vaccine </a:t>
            </a:r>
            <a:r>
              <a:rPr lang="en-GB" sz="1800" dirty="0"/>
              <a:t>(VLP tech)</a:t>
            </a:r>
          </a:p>
        </p:txBody>
      </p:sp>
      <p:sp>
        <p:nvSpPr>
          <p:cNvPr id="10" name="CuadroTexto 3">
            <a:extLst>
              <a:ext uri="{FF2B5EF4-FFF2-40B4-BE49-F238E27FC236}">
                <a16:creationId xmlns:a16="http://schemas.microsoft.com/office/drawing/2014/main" id="{0E388B99-17B9-442A-9723-0438C9085E39}"/>
              </a:ext>
            </a:extLst>
          </p:cNvPr>
          <p:cNvSpPr txBox="1"/>
          <p:nvPr/>
        </p:nvSpPr>
        <p:spPr>
          <a:xfrm>
            <a:off x="4031805" y="4946052"/>
            <a:ext cx="7844730" cy="113877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Arial" panose="020B0604020202020204" pitchFamily="34" charset="0"/>
              <a:buChar char="•"/>
            </a:pPr>
            <a:r>
              <a:rPr lang="en-GB" sz="1700" dirty="0"/>
              <a:t>Consumer studies and segmentation</a:t>
            </a:r>
          </a:p>
          <a:p>
            <a:pPr marL="285750" indent="-285750">
              <a:buFont typeface="Arial" panose="020B0604020202020204" pitchFamily="34" charset="0"/>
              <a:buChar char="•"/>
            </a:pPr>
            <a:r>
              <a:rPr lang="en-GB" sz="1700" b="1" dirty="0"/>
              <a:t>New product design</a:t>
            </a:r>
            <a:r>
              <a:rPr lang="en-GB" sz="1700" dirty="0"/>
              <a:t>: consumers surveys, screening of ideas with stakeholders</a:t>
            </a:r>
          </a:p>
          <a:p>
            <a:pPr marL="285750" indent="-285750">
              <a:buFont typeface="Arial" panose="020B0604020202020204" pitchFamily="34" charset="0"/>
              <a:buChar char="•"/>
            </a:pPr>
            <a:r>
              <a:rPr lang="en-GB" sz="1700" dirty="0"/>
              <a:t>Prototyping of selected products: technical characterisation, real production, market validation (tasting, packaging, attributes preferences…) </a:t>
            </a:r>
          </a:p>
        </p:txBody>
      </p:sp>
      <p:pic>
        <p:nvPicPr>
          <p:cNvPr id="12" name="Gràfic 10" descr="DNA with solid fill">
            <a:extLst>
              <a:ext uri="{FF2B5EF4-FFF2-40B4-BE49-F238E27FC236}">
                <a16:creationId xmlns:a16="http://schemas.microsoft.com/office/drawing/2014/main" id="{6CEAFE4A-A002-46D7-AC09-461B0402185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8821" y="2381301"/>
            <a:ext cx="914400" cy="914400"/>
          </a:xfrm>
          <a:prstGeom prst="rect">
            <a:avLst/>
          </a:prstGeom>
        </p:spPr>
      </p:pic>
      <p:pic>
        <p:nvPicPr>
          <p:cNvPr id="14" name="Gràfic 17" descr="Dead Fish Skeleton with solid fill">
            <a:extLst>
              <a:ext uri="{FF2B5EF4-FFF2-40B4-BE49-F238E27FC236}">
                <a16:creationId xmlns:a16="http://schemas.microsoft.com/office/drawing/2014/main" id="{79964473-9BF0-4AEF-A5D7-6F96EA3C6BD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3722" y="5291393"/>
            <a:ext cx="914400" cy="914400"/>
          </a:xfrm>
          <a:prstGeom prst="rect">
            <a:avLst/>
          </a:prstGeom>
        </p:spPr>
      </p:pic>
      <p:sp>
        <p:nvSpPr>
          <p:cNvPr id="16" name="CuadroTexto 6">
            <a:extLst>
              <a:ext uri="{FF2B5EF4-FFF2-40B4-BE49-F238E27FC236}">
                <a16:creationId xmlns:a16="http://schemas.microsoft.com/office/drawing/2014/main" id="{30CB058D-185C-4B26-8B06-30A6EAF7DD74}"/>
              </a:ext>
            </a:extLst>
          </p:cNvPr>
          <p:cNvSpPr txBox="1"/>
          <p:nvPr/>
        </p:nvSpPr>
        <p:spPr>
          <a:xfrm>
            <a:off x="1342822" y="2140912"/>
            <a:ext cx="2592288"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2400" dirty="0"/>
              <a:t>Genetics and breeding</a:t>
            </a:r>
          </a:p>
          <a:p>
            <a:endParaRPr lang="en-GB" sz="2400" dirty="0"/>
          </a:p>
        </p:txBody>
      </p:sp>
      <p:sp>
        <p:nvSpPr>
          <p:cNvPr id="17" name="CuadroTexto 7">
            <a:extLst>
              <a:ext uri="{FF2B5EF4-FFF2-40B4-BE49-F238E27FC236}">
                <a16:creationId xmlns:a16="http://schemas.microsoft.com/office/drawing/2014/main" id="{A6AAF2F1-0B82-4B00-A10E-60B9CC726EBB}"/>
              </a:ext>
            </a:extLst>
          </p:cNvPr>
          <p:cNvSpPr txBox="1"/>
          <p:nvPr/>
        </p:nvSpPr>
        <p:spPr>
          <a:xfrm>
            <a:off x="1344317" y="3607221"/>
            <a:ext cx="2592288"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Health management and diseases and fish welfare</a:t>
            </a:r>
          </a:p>
        </p:txBody>
      </p:sp>
      <p:sp>
        <p:nvSpPr>
          <p:cNvPr id="18" name="CuadroTexto 8">
            <a:extLst>
              <a:ext uri="{FF2B5EF4-FFF2-40B4-BE49-F238E27FC236}">
                <a16:creationId xmlns:a16="http://schemas.microsoft.com/office/drawing/2014/main" id="{0BDD748D-6F34-4A53-914E-2035A1C06FB2}"/>
              </a:ext>
            </a:extLst>
          </p:cNvPr>
          <p:cNvSpPr txBox="1"/>
          <p:nvPr/>
        </p:nvSpPr>
        <p:spPr>
          <a:xfrm>
            <a:off x="4027663" y="818968"/>
            <a:ext cx="7848872"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Arial" panose="020B0604020202020204" pitchFamily="34" charset="0"/>
              <a:buChar char="•"/>
            </a:pPr>
            <a:r>
              <a:rPr lang="en-GB" sz="1800" dirty="0"/>
              <a:t>Larval and juvenile development: Tª, Protein/Lipid level water flows and swimming training </a:t>
            </a:r>
          </a:p>
          <a:p>
            <a:pPr marL="285750" indent="-285750">
              <a:buFont typeface="Arial" panose="020B0604020202020204" pitchFamily="34" charset="0"/>
              <a:buChar char="•"/>
            </a:pPr>
            <a:r>
              <a:rPr lang="en-GB" sz="1800" dirty="0"/>
              <a:t>Ongrowing: adapted feeding (Tº, stress events, frequency), FM/FO levels, </a:t>
            </a:r>
            <a:r>
              <a:rPr lang="en-GB" sz="1800" b="1" dirty="0" err="1"/>
              <a:t>ecoadapted</a:t>
            </a:r>
            <a:r>
              <a:rPr lang="en-GB" sz="1800" b="1" dirty="0"/>
              <a:t> diets</a:t>
            </a:r>
            <a:r>
              <a:rPr lang="en-GB" sz="1800" dirty="0"/>
              <a:t>, functional feeds… </a:t>
            </a:r>
          </a:p>
        </p:txBody>
      </p:sp>
      <p:sp>
        <p:nvSpPr>
          <p:cNvPr id="19" name="CuadroTexto 9">
            <a:extLst>
              <a:ext uri="{FF2B5EF4-FFF2-40B4-BE49-F238E27FC236}">
                <a16:creationId xmlns:a16="http://schemas.microsoft.com/office/drawing/2014/main" id="{B89D4AF6-9357-4C5D-8A4E-6B02F2470BEF}"/>
              </a:ext>
            </a:extLst>
          </p:cNvPr>
          <p:cNvSpPr txBox="1"/>
          <p:nvPr/>
        </p:nvSpPr>
        <p:spPr>
          <a:xfrm>
            <a:off x="4025152" y="2146589"/>
            <a:ext cx="7848767"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Arial" panose="020B0604020202020204" pitchFamily="34" charset="0"/>
              <a:buChar char="•"/>
            </a:pPr>
            <a:r>
              <a:rPr lang="en-GB" sz="1800" dirty="0"/>
              <a:t>Development of </a:t>
            </a:r>
            <a:r>
              <a:rPr lang="en-GB" sz="1800" b="1" dirty="0"/>
              <a:t>SNP chip seabream/seabass </a:t>
            </a:r>
            <a:r>
              <a:rPr lang="en-GB" sz="1800" dirty="0"/>
              <a:t>and testing for:</a:t>
            </a:r>
          </a:p>
          <a:p>
            <a:pPr marL="285750" indent="-285750">
              <a:buFont typeface="Arial" panose="020B0604020202020204" pitchFamily="34" charset="0"/>
              <a:buChar char="•"/>
            </a:pPr>
            <a:r>
              <a:rPr lang="en-GB" sz="1800" dirty="0"/>
              <a:t>quality production traits characterisation, determining population structure and genetic variability, </a:t>
            </a:r>
            <a:r>
              <a:rPr lang="en-GB" sz="1800" dirty="0" err="1"/>
              <a:t>GxE</a:t>
            </a:r>
            <a:r>
              <a:rPr lang="en-GB" sz="1800" dirty="0"/>
              <a:t> analysis…</a:t>
            </a:r>
          </a:p>
          <a:p>
            <a:pPr marL="285750" indent="-285750">
              <a:buFont typeface="Arial" panose="020B0604020202020204" pitchFamily="34" charset="0"/>
              <a:buChar char="•"/>
            </a:pPr>
            <a:r>
              <a:rPr lang="en-GB" sz="1800" dirty="0"/>
              <a:t>Phenotyping: validating Distell meter for lipid % in fillets</a:t>
            </a:r>
          </a:p>
        </p:txBody>
      </p:sp>
      <p:pic>
        <p:nvPicPr>
          <p:cNvPr id="20" name="Gràfic 7" descr="Fish with solid fill">
            <a:extLst>
              <a:ext uri="{FF2B5EF4-FFF2-40B4-BE49-F238E27FC236}">
                <a16:creationId xmlns:a16="http://schemas.microsoft.com/office/drawing/2014/main" id="{26F89827-4B27-4491-B239-4945411ACA9C}"/>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83309" y="889452"/>
            <a:ext cx="914400" cy="914400"/>
          </a:xfrm>
          <a:prstGeom prst="rect">
            <a:avLst/>
          </a:prstGeom>
        </p:spPr>
      </p:pic>
      <p:pic>
        <p:nvPicPr>
          <p:cNvPr id="21" name="Gràfic 15" descr="Medical with solid fill">
            <a:extLst>
              <a:ext uri="{FF2B5EF4-FFF2-40B4-BE49-F238E27FC236}">
                <a16:creationId xmlns:a16="http://schemas.microsoft.com/office/drawing/2014/main" id="{C660FE46-2BB0-46CF-8110-8D79B670D660}"/>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03722" y="3799544"/>
            <a:ext cx="914400" cy="914400"/>
          </a:xfrm>
          <a:prstGeom prst="rect">
            <a:avLst/>
          </a:prstGeom>
        </p:spPr>
      </p:pic>
      <p:sp>
        <p:nvSpPr>
          <p:cNvPr id="22" name="CuadroTexto 13">
            <a:extLst>
              <a:ext uri="{FF2B5EF4-FFF2-40B4-BE49-F238E27FC236}">
                <a16:creationId xmlns:a16="http://schemas.microsoft.com/office/drawing/2014/main" id="{C9C63F3F-51DE-4C97-99BB-E11C0719B635}"/>
              </a:ext>
            </a:extLst>
          </p:cNvPr>
          <p:cNvSpPr txBox="1"/>
          <p:nvPr/>
        </p:nvSpPr>
        <p:spPr>
          <a:xfrm>
            <a:off x="1342678" y="816863"/>
            <a:ext cx="2592288"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2400" dirty="0"/>
              <a:t>Improving Zootechnical Performance</a:t>
            </a:r>
          </a:p>
        </p:txBody>
      </p:sp>
    </p:spTree>
    <p:extLst>
      <p:ext uri="{BB962C8B-B14F-4D97-AF65-F5344CB8AC3E}">
        <p14:creationId xmlns:p14="http://schemas.microsoft.com/office/powerpoint/2010/main" val="3830975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5">
            <a:extLst>
              <a:ext uri="{FF2B5EF4-FFF2-40B4-BE49-F238E27FC236}">
                <a16:creationId xmlns:a16="http://schemas.microsoft.com/office/drawing/2014/main" id="{8429FE85-495B-48C2-865C-4412AAB02320}"/>
              </a:ext>
            </a:extLst>
          </p:cNvPr>
          <p:cNvPicPr>
            <a:picLocks noChangeAspect="1"/>
          </p:cNvPicPr>
          <p:nvPr/>
        </p:nvPicPr>
        <p:blipFill>
          <a:blip r:embed="rId2"/>
          <a:stretch>
            <a:fillRect/>
          </a:stretch>
        </p:blipFill>
        <p:spPr>
          <a:xfrm>
            <a:off x="1959575" y="6323626"/>
            <a:ext cx="630244" cy="422891"/>
          </a:xfrm>
          <a:prstGeom prst="rect">
            <a:avLst/>
          </a:prstGeom>
        </p:spPr>
      </p:pic>
      <p:grpSp>
        <p:nvGrpSpPr>
          <p:cNvPr id="15" name="Agrupa 14">
            <a:extLst>
              <a:ext uri="{FF2B5EF4-FFF2-40B4-BE49-F238E27FC236}">
                <a16:creationId xmlns:a16="http://schemas.microsoft.com/office/drawing/2014/main" id="{D401C904-968C-464B-B52C-0B1AEA414CEC}"/>
              </a:ext>
            </a:extLst>
          </p:cNvPr>
          <p:cNvGrpSpPr/>
          <p:nvPr/>
        </p:nvGrpSpPr>
        <p:grpSpPr>
          <a:xfrm>
            <a:off x="1021737" y="6323626"/>
            <a:ext cx="9688916" cy="422891"/>
            <a:chOff x="1021737" y="3177012"/>
            <a:chExt cx="9688916" cy="422891"/>
          </a:xfrm>
        </p:grpSpPr>
        <p:sp>
          <p:nvSpPr>
            <p:cNvPr id="7" name="QuadreDeText 6">
              <a:extLst>
                <a:ext uri="{FF2B5EF4-FFF2-40B4-BE49-F238E27FC236}">
                  <a16:creationId xmlns:a16="http://schemas.microsoft.com/office/drawing/2014/main" id="{2AAFDC71-CE23-4EAA-BE93-E1803A970971}"/>
                </a:ext>
              </a:extLst>
            </p:cNvPr>
            <p:cNvSpPr txBox="1"/>
            <p:nvPr/>
          </p:nvSpPr>
          <p:spPr>
            <a:xfrm>
              <a:off x="2928392" y="3219179"/>
              <a:ext cx="7782261" cy="338554"/>
            </a:xfrm>
            <a:prstGeom prst="rect">
              <a:avLst/>
            </a:prstGeom>
            <a:noFill/>
            <a:ln>
              <a:solidFill>
                <a:schemeClr val="accent1">
                  <a:lumMod val="75000"/>
                </a:schemeClr>
              </a:solidFill>
            </a:ln>
          </p:spPr>
          <p:txBody>
            <a:bodyPr wrap="square">
              <a:spAutoFit/>
            </a:bodyPr>
            <a:lstStyle/>
            <a:p>
              <a:r>
                <a:rPr lang="es-ES" sz="1600" b="1" i="0" u="none" strike="noStrike" baseline="0" dirty="0">
                  <a:solidFill>
                    <a:srgbClr val="000000"/>
                  </a:solidFill>
                  <a:latin typeface="Calibri" panose="020F0502020204030204" pitchFamily="34" charset="0"/>
                </a:rPr>
                <a:t>El futuro de la Economía Circular y la Acuicultura Sostenible. Madrid, 18 nov 2021 </a:t>
              </a:r>
              <a:endParaRPr lang="ca-ES" sz="1600" b="1" dirty="0"/>
            </a:p>
          </p:txBody>
        </p:sp>
        <p:pic>
          <p:nvPicPr>
            <p:cNvPr id="11" name="Imagen 6">
              <a:extLst>
                <a:ext uri="{FF2B5EF4-FFF2-40B4-BE49-F238E27FC236}">
                  <a16:creationId xmlns:a16="http://schemas.microsoft.com/office/drawing/2014/main" id="{6272A6AB-6090-498B-9A11-9B44A9219593}"/>
                </a:ext>
              </a:extLst>
            </p:cNvPr>
            <p:cNvPicPr>
              <a:picLocks noChangeAspect="1"/>
            </p:cNvPicPr>
            <p:nvPr/>
          </p:nvPicPr>
          <p:blipFill rotWithShape="1">
            <a:blip r:embed="rId3"/>
            <a:srcRect b="8604"/>
            <a:stretch/>
          </p:blipFill>
          <p:spPr>
            <a:xfrm>
              <a:off x="1021737" y="3177012"/>
              <a:ext cx="807064" cy="422891"/>
            </a:xfrm>
            <a:prstGeom prst="rect">
              <a:avLst/>
            </a:prstGeom>
            <a:ln>
              <a:solidFill>
                <a:schemeClr val="accent1">
                  <a:lumMod val="75000"/>
                </a:schemeClr>
              </a:solidFill>
            </a:ln>
          </p:spPr>
        </p:pic>
      </p:grpSp>
      <p:sp>
        <p:nvSpPr>
          <p:cNvPr id="13" name="1 Título">
            <a:extLst>
              <a:ext uri="{FF2B5EF4-FFF2-40B4-BE49-F238E27FC236}">
                <a16:creationId xmlns:a16="http://schemas.microsoft.com/office/drawing/2014/main" id="{88620AB8-DB58-4A70-AB8F-A2E0CDF3D1B3}"/>
              </a:ext>
            </a:extLst>
          </p:cNvPr>
          <p:cNvSpPr txBox="1">
            <a:spLocks/>
          </p:cNvSpPr>
          <p:nvPr/>
        </p:nvSpPr>
        <p:spPr>
          <a:xfrm>
            <a:off x="0" y="2846"/>
            <a:ext cx="12192000" cy="652896"/>
          </a:xfrm>
          <a:prstGeom prst="rect">
            <a:avLst/>
          </a:prstGeom>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s-ES" dirty="0">
                <a:solidFill>
                  <a:schemeClr val="bg1"/>
                </a:solidFill>
              </a:rPr>
              <a:t>MedAID </a:t>
            </a:r>
            <a:r>
              <a:rPr lang="es-ES" dirty="0" err="1">
                <a:solidFill>
                  <a:schemeClr val="bg1"/>
                </a:solidFill>
              </a:rPr>
              <a:t>results</a:t>
            </a:r>
            <a:r>
              <a:rPr lang="es-ES" dirty="0">
                <a:solidFill>
                  <a:schemeClr val="bg1"/>
                </a:solidFill>
              </a:rPr>
              <a:t> </a:t>
            </a:r>
            <a:r>
              <a:rPr lang="es-ES" dirty="0" err="1">
                <a:solidFill>
                  <a:schemeClr val="bg1"/>
                </a:solidFill>
              </a:rPr>
              <a:t>on</a:t>
            </a:r>
            <a:r>
              <a:rPr lang="es-ES" dirty="0">
                <a:solidFill>
                  <a:schemeClr val="bg1"/>
                </a:solidFill>
              </a:rPr>
              <a:t> </a:t>
            </a:r>
            <a:r>
              <a:rPr lang="es-ES" dirty="0" err="1">
                <a:solidFill>
                  <a:schemeClr val="bg1"/>
                </a:solidFill>
              </a:rPr>
              <a:t>economics</a:t>
            </a:r>
            <a:r>
              <a:rPr lang="es-ES" dirty="0">
                <a:solidFill>
                  <a:schemeClr val="bg1"/>
                </a:solidFill>
              </a:rPr>
              <a:t>, </a:t>
            </a:r>
            <a:r>
              <a:rPr lang="es-ES" dirty="0" err="1">
                <a:solidFill>
                  <a:schemeClr val="bg1"/>
                </a:solidFill>
              </a:rPr>
              <a:t>market</a:t>
            </a:r>
            <a:r>
              <a:rPr lang="es-ES" dirty="0">
                <a:solidFill>
                  <a:schemeClr val="bg1"/>
                </a:solidFill>
              </a:rPr>
              <a:t>, </a:t>
            </a:r>
            <a:r>
              <a:rPr lang="es-ES" dirty="0" err="1">
                <a:solidFill>
                  <a:schemeClr val="bg1"/>
                </a:solidFill>
              </a:rPr>
              <a:t>industry</a:t>
            </a:r>
            <a:r>
              <a:rPr lang="es-ES" dirty="0">
                <a:solidFill>
                  <a:schemeClr val="bg1"/>
                </a:solidFill>
              </a:rPr>
              <a:t>…</a:t>
            </a:r>
          </a:p>
        </p:txBody>
      </p:sp>
      <p:sp>
        <p:nvSpPr>
          <p:cNvPr id="8" name="CuadroTexto 3">
            <a:extLst>
              <a:ext uri="{FF2B5EF4-FFF2-40B4-BE49-F238E27FC236}">
                <a16:creationId xmlns:a16="http://schemas.microsoft.com/office/drawing/2014/main" id="{8858C1B1-036B-460C-AD09-8B96F50C0E6E}"/>
              </a:ext>
            </a:extLst>
          </p:cNvPr>
          <p:cNvSpPr txBox="1"/>
          <p:nvPr/>
        </p:nvSpPr>
        <p:spPr>
          <a:xfrm>
            <a:off x="1221735" y="761124"/>
            <a:ext cx="2664296"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s-ES"/>
            </a:defPPr>
            <a:lvl1pPr marL="0" algn="l" defTabSz="1219170" rtl="0" eaLnBrk="1" latinLnBrk="0" hangingPunct="1">
              <a:defRPr sz="2400" kern="1200">
                <a:solidFill>
                  <a:schemeClr val="dk1"/>
                </a:solidFill>
                <a:latin typeface="+mn-lt"/>
                <a:ea typeface="+mn-ea"/>
                <a:cs typeface="+mn-cs"/>
              </a:defRPr>
            </a:lvl1pPr>
            <a:lvl2pPr marL="609585" algn="l" defTabSz="1219170" rtl="0" eaLnBrk="1" latinLnBrk="0" hangingPunct="1">
              <a:defRPr sz="2400" kern="1200">
                <a:solidFill>
                  <a:schemeClr val="dk1"/>
                </a:solidFill>
                <a:latin typeface="+mn-lt"/>
                <a:ea typeface="+mn-ea"/>
                <a:cs typeface="+mn-cs"/>
              </a:defRPr>
            </a:lvl2pPr>
            <a:lvl3pPr marL="1219170" algn="l" defTabSz="1219170" rtl="0" eaLnBrk="1" latinLnBrk="0" hangingPunct="1">
              <a:defRPr sz="2400" kern="1200">
                <a:solidFill>
                  <a:schemeClr val="dk1"/>
                </a:solidFill>
                <a:latin typeface="+mn-lt"/>
                <a:ea typeface="+mn-ea"/>
                <a:cs typeface="+mn-cs"/>
              </a:defRPr>
            </a:lvl3pPr>
            <a:lvl4pPr marL="1828754" algn="l" defTabSz="1219170" rtl="0" eaLnBrk="1" latinLnBrk="0" hangingPunct="1">
              <a:defRPr sz="2400" kern="1200">
                <a:solidFill>
                  <a:schemeClr val="dk1"/>
                </a:solidFill>
                <a:latin typeface="+mn-lt"/>
                <a:ea typeface="+mn-ea"/>
                <a:cs typeface="+mn-cs"/>
              </a:defRPr>
            </a:lvl4pPr>
            <a:lvl5pPr marL="2438339" algn="l" defTabSz="1219170" rtl="0" eaLnBrk="1" latinLnBrk="0" hangingPunct="1">
              <a:defRPr sz="2400" kern="1200">
                <a:solidFill>
                  <a:schemeClr val="dk1"/>
                </a:solidFill>
                <a:latin typeface="+mn-lt"/>
                <a:ea typeface="+mn-ea"/>
                <a:cs typeface="+mn-cs"/>
              </a:defRPr>
            </a:lvl5pPr>
            <a:lvl6pPr marL="3047924" algn="l" defTabSz="1219170" rtl="0" eaLnBrk="1" latinLnBrk="0" hangingPunct="1">
              <a:defRPr sz="2400" kern="1200">
                <a:solidFill>
                  <a:schemeClr val="dk1"/>
                </a:solidFill>
                <a:latin typeface="+mn-lt"/>
                <a:ea typeface="+mn-ea"/>
                <a:cs typeface="+mn-cs"/>
              </a:defRPr>
            </a:lvl6pPr>
            <a:lvl7pPr marL="3657509" algn="l" defTabSz="1219170" rtl="0" eaLnBrk="1" latinLnBrk="0" hangingPunct="1">
              <a:defRPr sz="2400" kern="1200">
                <a:solidFill>
                  <a:schemeClr val="dk1"/>
                </a:solidFill>
                <a:latin typeface="+mn-lt"/>
                <a:ea typeface="+mn-ea"/>
                <a:cs typeface="+mn-cs"/>
              </a:defRPr>
            </a:lvl7pPr>
            <a:lvl8pPr marL="4267093" algn="l" defTabSz="1219170" rtl="0" eaLnBrk="1" latinLnBrk="0" hangingPunct="1">
              <a:defRPr sz="2400" kern="1200">
                <a:solidFill>
                  <a:schemeClr val="dk1"/>
                </a:solidFill>
                <a:latin typeface="+mn-lt"/>
                <a:ea typeface="+mn-ea"/>
                <a:cs typeface="+mn-cs"/>
              </a:defRPr>
            </a:lvl8pPr>
            <a:lvl9pPr marL="4876678" algn="l" defTabSz="1219170" rtl="0" eaLnBrk="1" latinLnBrk="0" hangingPunct="1">
              <a:defRPr sz="2400" kern="1200">
                <a:solidFill>
                  <a:schemeClr val="dk1"/>
                </a:solidFill>
                <a:latin typeface="+mn-lt"/>
                <a:ea typeface="+mn-ea"/>
                <a:cs typeface="+mn-cs"/>
              </a:defRPr>
            </a:lvl9pPr>
          </a:lstStyle>
          <a:p>
            <a:r>
              <a:rPr lang="en-GB" dirty="0"/>
              <a:t>Economics and markets</a:t>
            </a:r>
          </a:p>
          <a:p>
            <a:endParaRPr lang="en-GB" dirty="0"/>
          </a:p>
        </p:txBody>
      </p:sp>
      <p:sp>
        <p:nvSpPr>
          <p:cNvPr id="9" name="CuadroTexto 4">
            <a:extLst>
              <a:ext uri="{FF2B5EF4-FFF2-40B4-BE49-F238E27FC236}">
                <a16:creationId xmlns:a16="http://schemas.microsoft.com/office/drawing/2014/main" id="{63F650D7-3EF4-4FFD-86D1-206ADF9823CF}"/>
              </a:ext>
            </a:extLst>
          </p:cNvPr>
          <p:cNvSpPr txBox="1"/>
          <p:nvPr/>
        </p:nvSpPr>
        <p:spPr>
          <a:xfrm>
            <a:off x="1221735" y="2155784"/>
            <a:ext cx="2664296"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s-ES"/>
            </a:defPPr>
            <a:lvl1pPr marL="0" algn="l" defTabSz="1219170" rtl="0" eaLnBrk="1" latinLnBrk="0" hangingPunct="1">
              <a:defRPr sz="2400" kern="1200">
                <a:solidFill>
                  <a:schemeClr val="dk1"/>
                </a:solidFill>
                <a:latin typeface="+mn-lt"/>
                <a:ea typeface="+mn-ea"/>
                <a:cs typeface="+mn-cs"/>
              </a:defRPr>
            </a:lvl1pPr>
            <a:lvl2pPr marL="609585" algn="l" defTabSz="1219170" rtl="0" eaLnBrk="1" latinLnBrk="0" hangingPunct="1">
              <a:defRPr sz="2400" kern="1200">
                <a:solidFill>
                  <a:schemeClr val="dk1"/>
                </a:solidFill>
                <a:latin typeface="+mn-lt"/>
                <a:ea typeface="+mn-ea"/>
                <a:cs typeface="+mn-cs"/>
              </a:defRPr>
            </a:lvl2pPr>
            <a:lvl3pPr marL="1219170" algn="l" defTabSz="1219170" rtl="0" eaLnBrk="1" latinLnBrk="0" hangingPunct="1">
              <a:defRPr sz="2400" kern="1200">
                <a:solidFill>
                  <a:schemeClr val="dk1"/>
                </a:solidFill>
                <a:latin typeface="+mn-lt"/>
                <a:ea typeface="+mn-ea"/>
                <a:cs typeface="+mn-cs"/>
              </a:defRPr>
            </a:lvl3pPr>
            <a:lvl4pPr marL="1828754" algn="l" defTabSz="1219170" rtl="0" eaLnBrk="1" latinLnBrk="0" hangingPunct="1">
              <a:defRPr sz="2400" kern="1200">
                <a:solidFill>
                  <a:schemeClr val="dk1"/>
                </a:solidFill>
                <a:latin typeface="+mn-lt"/>
                <a:ea typeface="+mn-ea"/>
                <a:cs typeface="+mn-cs"/>
              </a:defRPr>
            </a:lvl4pPr>
            <a:lvl5pPr marL="2438339" algn="l" defTabSz="1219170" rtl="0" eaLnBrk="1" latinLnBrk="0" hangingPunct="1">
              <a:defRPr sz="2400" kern="1200">
                <a:solidFill>
                  <a:schemeClr val="dk1"/>
                </a:solidFill>
                <a:latin typeface="+mn-lt"/>
                <a:ea typeface="+mn-ea"/>
                <a:cs typeface="+mn-cs"/>
              </a:defRPr>
            </a:lvl5pPr>
            <a:lvl6pPr marL="3047924" algn="l" defTabSz="1219170" rtl="0" eaLnBrk="1" latinLnBrk="0" hangingPunct="1">
              <a:defRPr sz="2400" kern="1200">
                <a:solidFill>
                  <a:schemeClr val="dk1"/>
                </a:solidFill>
                <a:latin typeface="+mn-lt"/>
                <a:ea typeface="+mn-ea"/>
                <a:cs typeface="+mn-cs"/>
              </a:defRPr>
            </a:lvl6pPr>
            <a:lvl7pPr marL="3657509" algn="l" defTabSz="1219170" rtl="0" eaLnBrk="1" latinLnBrk="0" hangingPunct="1">
              <a:defRPr sz="2400" kern="1200">
                <a:solidFill>
                  <a:schemeClr val="dk1"/>
                </a:solidFill>
                <a:latin typeface="+mn-lt"/>
                <a:ea typeface="+mn-ea"/>
                <a:cs typeface="+mn-cs"/>
              </a:defRPr>
            </a:lvl7pPr>
            <a:lvl8pPr marL="4267093" algn="l" defTabSz="1219170" rtl="0" eaLnBrk="1" latinLnBrk="0" hangingPunct="1">
              <a:defRPr sz="2400" kern="1200">
                <a:solidFill>
                  <a:schemeClr val="dk1"/>
                </a:solidFill>
                <a:latin typeface="+mn-lt"/>
                <a:ea typeface="+mn-ea"/>
                <a:cs typeface="+mn-cs"/>
              </a:defRPr>
            </a:lvl8pPr>
            <a:lvl9pPr marL="4876678" algn="l" defTabSz="1219170" rtl="0" eaLnBrk="1" latinLnBrk="0" hangingPunct="1">
              <a:defRPr sz="2400" kern="1200">
                <a:solidFill>
                  <a:schemeClr val="dk1"/>
                </a:solidFill>
                <a:latin typeface="+mn-lt"/>
                <a:ea typeface="+mn-ea"/>
                <a:cs typeface="+mn-cs"/>
              </a:defRPr>
            </a:lvl9pPr>
          </a:lstStyle>
          <a:p>
            <a:r>
              <a:rPr lang="en-GB"/>
              <a:t>Social acceptability and governance </a:t>
            </a:r>
          </a:p>
        </p:txBody>
      </p:sp>
      <p:sp>
        <p:nvSpPr>
          <p:cNvPr id="10" name="CuadroTexto 5">
            <a:extLst>
              <a:ext uri="{FF2B5EF4-FFF2-40B4-BE49-F238E27FC236}">
                <a16:creationId xmlns:a16="http://schemas.microsoft.com/office/drawing/2014/main" id="{51256D4B-079A-41AE-BD94-12057BD52FD2}"/>
              </a:ext>
            </a:extLst>
          </p:cNvPr>
          <p:cNvSpPr txBox="1"/>
          <p:nvPr/>
        </p:nvSpPr>
        <p:spPr>
          <a:xfrm>
            <a:off x="1221735" y="4588772"/>
            <a:ext cx="2664296" cy="150810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s-ES"/>
            </a:defPPr>
            <a:lvl1pPr marL="0" algn="l" defTabSz="1219170" rtl="0" eaLnBrk="1" latinLnBrk="0" hangingPunct="1">
              <a:defRPr sz="2400" kern="1200">
                <a:solidFill>
                  <a:schemeClr val="dk1"/>
                </a:solidFill>
                <a:latin typeface="+mn-lt"/>
                <a:ea typeface="+mn-ea"/>
                <a:cs typeface="+mn-cs"/>
              </a:defRPr>
            </a:lvl1pPr>
            <a:lvl2pPr marL="609585" algn="l" defTabSz="1219170" rtl="0" eaLnBrk="1" latinLnBrk="0" hangingPunct="1">
              <a:defRPr sz="2400" kern="1200">
                <a:solidFill>
                  <a:schemeClr val="dk1"/>
                </a:solidFill>
                <a:latin typeface="+mn-lt"/>
                <a:ea typeface="+mn-ea"/>
                <a:cs typeface="+mn-cs"/>
              </a:defRPr>
            </a:lvl2pPr>
            <a:lvl3pPr marL="1219170" algn="l" defTabSz="1219170" rtl="0" eaLnBrk="1" latinLnBrk="0" hangingPunct="1">
              <a:defRPr sz="2400" kern="1200">
                <a:solidFill>
                  <a:schemeClr val="dk1"/>
                </a:solidFill>
                <a:latin typeface="+mn-lt"/>
                <a:ea typeface="+mn-ea"/>
                <a:cs typeface="+mn-cs"/>
              </a:defRPr>
            </a:lvl3pPr>
            <a:lvl4pPr marL="1828754" algn="l" defTabSz="1219170" rtl="0" eaLnBrk="1" latinLnBrk="0" hangingPunct="1">
              <a:defRPr sz="2400" kern="1200">
                <a:solidFill>
                  <a:schemeClr val="dk1"/>
                </a:solidFill>
                <a:latin typeface="+mn-lt"/>
                <a:ea typeface="+mn-ea"/>
                <a:cs typeface="+mn-cs"/>
              </a:defRPr>
            </a:lvl4pPr>
            <a:lvl5pPr marL="2438339" algn="l" defTabSz="1219170" rtl="0" eaLnBrk="1" latinLnBrk="0" hangingPunct="1">
              <a:defRPr sz="2400" kern="1200">
                <a:solidFill>
                  <a:schemeClr val="dk1"/>
                </a:solidFill>
                <a:latin typeface="+mn-lt"/>
                <a:ea typeface="+mn-ea"/>
                <a:cs typeface="+mn-cs"/>
              </a:defRPr>
            </a:lvl5pPr>
            <a:lvl6pPr marL="3047924" algn="l" defTabSz="1219170" rtl="0" eaLnBrk="1" latinLnBrk="0" hangingPunct="1">
              <a:defRPr sz="2400" kern="1200">
                <a:solidFill>
                  <a:schemeClr val="dk1"/>
                </a:solidFill>
                <a:latin typeface="+mn-lt"/>
                <a:ea typeface="+mn-ea"/>
                <a:cs typeface="+mn-cs"/>
              </a:defRPr>
            </a:lvl6pPr>
            <a:lvl7pPr marL="3657509" algn="l" defTabSz="1219170" rtl="0" eaLnBrk="1" latinLnBrk="0" hangingPunct="1">
              <a:defRPr sz="2400" kern="1200">
                <a:solidFill>
                  <a:schemeClr val="dk1"/>
                </a:solidFill>
                <a:latin typeface="+mn-lt"/>
                <a:ea typeface="+mn-ea"/>
                <a:cs typeface="+mn-cs"/>
              </a:defRPr>
            </a:lvl7pPr>
            <a:lvl8pPr marL="4267093" algn="l" defTabSz="1219170" rtl="0" eaLnBrk="1" latinLnBrk="0" hangingPunct="1">
              <a:defRPr sz="2400" kern="1200">
                <a:solidFill>
                  <a:schemeClr val="dk1"/>
                </a:solidFill>
                <a:latin typeface="+mn-lt"/>
                <a:ea typeface="+mn-ea"/>
                <a:cs typeface="+mn-cs"/>
              </a:defRPr>
            </a:lvl8pPr>
            <a:lvl9pPr marL="4876678" algn="l" defTabSz="1219170" rtl="0" eaLnBrk="1" latinLnBrk="0" hangingPunct="1">
              <a:defRPr sz="2400" kern="1200">
                <a:solidFill>
                  <a:schemeClr val="dk1"/>
                </a:solidFill>
                <a:latin typeface="+mn-lt"/>
                <a:ea typeface="+mn-ea"/>
                <a:cs typeface="+mn-cs"/>
              </a:defRPr>
            </a:lvl9pPr>
          </a:lstStyle>
          <a:p>
            <a:r>
              <a:rPr lang="en-GB" sz="2300"/>
              <a:t>Stakeholder engagement, capacity building, dissemination</a:t>
            </a:r>
          </a:p>
        </p:txBody>
      </p:sp>
      <p:sp>
        <p:nvSpPr>
          <p:cNvPr id="12" name="CuadroTexto 6">
            <a:extLst>
              <a:ext uri="{FF2B5EF4-FFF2-40B4-BE49-F238E27FC236}">
                <a16:creationId xmlns:a16="http://schemas.microsoft.com/office/drawing/2014/main" id="{DBBBA131-4101-46A8-A4DE-8A589CFF6629}"/>
              </a:ext>
            </a:extLst>
          </p:cNvPr>
          <p:cNvSpPr txBox="1"/>
          <p:nvPr/>
        </p:nvSpPr>
        <p:spPr>
          <a:xfrm>
            <a:off x="1221735" y="3599601"/>
            <a:ext cx="2664296"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s-ES"/>
            </a:defPPr>
            <a:lvl1pPr marL="0" algn="l" defTabSz="1219170" rtl="0" eaLnBrk="1" latinLnBrk="0" hangingPunct="1">
              <a:defRPr sz="2400" kern="1200">
                <a:solidFill>
                  <a:schemeClr val="dk1"/>
                </a:solidFill>
                <a:latin typeface="+mn-lt"/>
                <a:ea typeface="+mn-ea"/>
                <a:cs typeface="+mn-cs"/>
              </a:defRPr>
            </a:lvl1pPr>
            <a:lvl2pPr marL="609585" algn="l" defTabSz="1219170" rtl="0" eaLnBrk="1" latinLnBrk="0" hangingPunct="1">
              <a:defRPr sz="2400" kern="1200">
                <a:solidFill>
                  <a:schemeClr val="dk1"/>
                </a:solidFill>
                <a:latin typeface="+mn-lt"/>
                <a:ea typeface="+mn-ea"/>
                <a:cs typeface="+mn-cs"/>
              </a:defRPr>
            </a:lvl2pPr>
            <a:lvl3pPr marL="1219170" algn="l" defTabSz="1219170" rtl="0" eaLnBrk="1" latinLnBrk="0" hangingPunct="1">
              <a:defRPr sz="2400" kern="1200">
                <a:solidFill>
                  <a:schemeClr val="dk1"/>
                </a:solidFill>
                <a:latin typeface="+mn-lt"/>
                <a:ea typeface="+mn-ea"/>
                <a:cs typeface="+mn-cs"/>
              </a:defRPr>
            </a:lvl3pPr>
            <a:lvl4pPr marL="1828754" algn="l" defTabSz="1219170" rtl="0" eaLnBrk="1" latinLnBrk="0" hangingPunct="1">
              <a:defRPr sz="2400" kern="1200">
                <a:solidFill>
                  <a:schemeClr val="dk1"/>
                </a:solidFill>
                <a:latin typeface="+mn-lt"/>
                <a:ea typeface="+mn-ea"/>
                <a:cs typeface="+mn-cs"/>
              </a:defRPr>
            </a:lvl4pPr>
            <a:lvl5pPr marL="2438339" algn="l" defTabSz="1219170" rtl="0" eaLnBrk="1" latinLnBrk="0" hangingPunct="1">
              <a:defRPr sz="2400" kern="1200">
                <a:solidFill>
                  <a:schemeClr val="dk1"/>
                </a:solidFill>
                <a:latin typeface="+mn-lt"/>
                <a:ea typeface="+mn-ea"/>
                <a:cs typeface="+mn-cs"/>
              </a:defRPr>
            </a:lvl5pPr>
            <a:lvl6pPr marL="3047924" algn="l" defTabSz="1219170" rtl="0" eaLnBrk="1" latinLnBrk="0" hangingPunct="1">
              <a:defRPr sz="2400" kern="1200">
                <a:solidFill>
                  <a:schemeClr val="dk1"/>
                </a:solidFill>
                <a:latin typeface="+mn-lt"/>
                <a:ea typeface="+mn-ea"/>
                <a:cs typeface="+mn-cs"/>
              </a:defRPr>
            </a:lvl6pPr>
            <a:lvl7pPr marL="3657509" algn="l" defTabSz="1219170" rtl="0" eaLnBrk="1" latinLnBrk="0" hangingPunct="1">
              <a:defRPr sz="2400" kern="1200">
                <a:solidFill>
                  <a:schemeClr val="dk1"/>
                </a:solidFill>
                <a:latin typeface="+mn-lt"/>
                <a:ea typeface="+mn-ea"/>
                <a:cs typeface="+mn-cs"/>
              </a:defRPr>
            </a:lvl7pPr>
            <a:lvl8pPr marL="4267093" algn="l" defTabSz="1219170" rtl="0" eaLnBrk="1" latinLnBrk="0" hangingPunct="1">
              <a:defRPr sz="2400" kern="1200">
                <a:solidFill>
                  <a:schemeClr val="dk1"/>
                </a:solidFill>
                <a:latin typeface="+mn-lt"/>
                <a:ea typeface="+mn-ea"/>
                <a:cs typeface="+mn-cs"/>
              </a:defRPr>
            </a:lvl8pPr>
            <a:lvl9pPr marL="4876678" algn="l" defTabSz="1219170" rtl="0" eaLnBrk="1" latinLnBrk="0" hangingPunct="1">
              <a:defRPr sz="2400" kern="1200">
                <a:solidFill>
                  <a:schemeClr val="dk1"/>
                </a:solidFill>
                <a:latin typeface="+mn-lt"/>
                <a:ea typeface="+mn-ea"/>
                <a:cs typeface="+mn-cs"/>
              </a:defRPr>
            </a:lvl9pPr>
          </a:lstStyle>
          <a:p>
            <a:r>
              <a:rPr lang="en-GB"/>
              <a:t>Industry holistic asessment </a:t>
            </a:r>
          </a:p>
        </p:txBody>
      </p:sp>
      <p:sp>
        <p:nvSpPr>
          <p:cNvPr id="14" name="CuadroTexto 7">
            <a:extLst>
              <a:ext uri="{FF2B5EF4-FFF2-40B4-BE49-F238E27FC236}">
                <a16:creationId xmlns:a16="http://schemas.microsoft.com/office/drawing/2014/main" id="{88B9AD29-9B55-451C-9911-028AA11A2023}"/>
              </a:ext>
            </a:extLst>
          </p:cNvPr>
          <p:cNvSpPr txBox="1"/>
          <p:nvPr/>
        </p:nvSpPr>
        <p:spPr>
          <a:xfrm>
            <a:off x="4041812" y="761124"/>
            <a:ext cx="7920744"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s-ES"/>
            </a:defPPr>
            <a:lvl1pPr marL="0" algn="l" defTabSz="1219170" rtl="0" eaLnBrk="1" latinLnBrk="0" hangingPunct="1">
              <a:defRPr sz="2400" kern="1200">
                <a:solidFill>
                  <a:schemeClr val="dk1"/>
                </a:solidFill>
                <a:latin typeface="+mn-lt"/>
                <a:ea typeface="+mn-ea"/>
                <a:cs typeface="+mn-cs"/>
              </a:defRPr>
            </a:lvl1pPr>
            <a:lvl2pPr marL="609585" algn="l" defTabSz="1219170" rtl="0" eaLnBrk="1" latinLnBrk="0" hangingPunct="1">
              <a:defRPr sz="2400" kern="1200">
                <a:solidFill>
                  <a:schemeClr val="dk1"/>
                </a:solidFill>
                <a:latin typeface="+mn-lt"/>
                <a:ea typeface="+mn-ea"/>
                <a:cs typeface="+mn-cs"/>
              </a:defRPr>
            </a:lvl2pPr>
            <a:lvl3pPr marL="1219170" algn="l" defTabSz="1219170" rtl="0" eaLnBrk="1" latinLnBrk="0" hangingPunct="1">
              <a:defRPr sz="2400" kern="1200">
                <a:solidFill>
                  <a:schemeClr val="dk1"/>
                </a:solidFill>
                <a:latin typeface="+mn-lt"/>
                <a:ea typeface="+mn-ea"/>
                <a:cs typeface="+mn-cs"/>
              </a:defRPr>
            </a:lvl3pPr>
            <a:lvl4pPr marL="1828754" algn="l" defTabSz="1219170" rtl="0" eaLnBrk="1" latinLnBrk="0" hangingPunct="1">
              <a:defRPr sz="2400" kern="1200">
                <a:solidFill>
                  <a:schemeClr val="dk1"/>
                </a:solidFill>
                <a:latin typeface="+mn-lt"/>
                <a:ea typeface="+mn-ea"/>
                <a:cs typeface="+mn-cs"/>
              </a:defRPr>
            </a:lvl4pPr>
            <a:lvl5pPr marL="2438339" algn="l" defTabSz="1219170" rtl="0" eaLnBrk="1" latinLnBrk="0" hangingPunct="1">
              <a:defRPr sz="2400" kern="1200">
                <a:solidFill>
                  <a:schemeClr val="dk1"/>
                </a:solidFill>
                <a:latin typeface="+mn-lt"/>
                <a:ea typeface="+mn-ea"/>
                <a:cs typeface="+mn-cs"/>
              </a:defRPr>
            </a:lvl5pPr>
            <a:lvl6pPr marL="3047924" algn="l" defTabSz="1219170" rtl="0" eaLnBrk="1" latinLnBrk="0" hangingPunct="1">
              <a:defRPr sz="2400" kern="1200">
                <a:solidFill>
                  <a:schemeClr val="dk1"/>
                </a:solidFill>
                <a:latin typeface="+mn-lt"/>
                <a:ea typeface="+mn-ea"/>
                <a:cs typeface="+mn-cs"/>
              </a:defRPr>
            </a:lvl6pPr>
            <a:lvl7pPr marL="3657509" algn="l" defTabSz="1219170" rtl="0" eaLnBrk="1" latinLnBrk="0" hangingPunct="1">
              <a:defRPr sz="2400" kern="1200">
                <a:solidFill>
                  <a:schemeClr val="dk1"/>
                </a:solidFill>
                <a:latin typeface="+mn-lt"/>
                <a:ea typeface="+mn-ea"/>
                <a:cs typeface="+mn-cs"/>
              </a:defRPr>
            </a:lvl7pPr>
            <a:lvl8pPr marL="4267093" algn="l" defTabSz="1219170" rtl="0" eaLnBrk="1" latinLnBrk="0" hangingPunct="1">
              <a:defRPr sz="2400" kern="1200">
                <a:solidFill>
                  <a:schemeClr val="dk1"/>
                </a:solidFill>
                <a:latin typeface="+mn-lt"/>
                <a:ea typeface="+mn-ea"/>
                <a:cs typeface="+mn-cs"/>
              </a:defRPr>
            </a:lvl8pPr>
            <a:lvl9pPr marL="4876678" algn="l" defTabSz="1219170" rtl="0" eaLnBrk="1" latinLnBrk="0" hangingPunct="1">
              <a:defRPr sz="2400" kern="1200">
                <a:solidFill>
                  <a:schemeClr val="dk1"/>
                </a:solidFill>
                <a:latin typeface="+mn-lt"/>
                <a:ea typeface="+mn-ea"/>
                <a:cs typeface="+mn-cs"/>
              </a:defRPr>
            </a:lvl9pPr>
          </a:lstStyle>
          <a:p>
            <a:r>
              <a:rPr lang="en-GB" sz="1800" dirty="0"/>
              <a:t>Analysis of firms production and productivity, economic optimization, </a:t>
            </a:r>
            <a:r>
              <a:rPr lang="en-GB" sz="1800" b="1" dirty="0"/>
              <a:t>impact/sensibility of technical improvements</a:t>
            </a:r>
            <a:r>
              <a:rPr lang="en-GB" sz="1800" dirty="0"/>
              <a:t>, </a:t>
            </a:r>
          </a:p>
          <a:p>
            <a:r>
              <a:rPr lang="en-GB" sz="1800" dirty="0"/>
              <a:t>Market dynamics and equilibrium (offer-demand), mass media influence and sector communication</a:t>
            </a:r>
          </a:p>
        </p:txBody>
      </p:sp>
      <p:sp>
        <p:nvSpPr>
          <p:cNvPr id="16" name="CuadroTexto 8">
            <a:extLst>
              <a:ext uri="{FF2B5EF4-FFF2-40B4-BE49-F238E27FC236}">
                <a16:creationId xmlns:a16="http://schemas.microsoft.com/office/drawing/2014/main" id="{EF36ACA4-4C17-46FC-A9C8-4B8A9337633E}"/>
              </a:ext>
            </a:extLst>
          </p:cNvPr>
          <p:cNvSpPr txBox="1"/>
          <p:nvPr/>
        </p:nvSpPr>
        <p:spPr>
          <a:xfrm>
            <a:off x="4041813" y="2153604"/>
            <a:ext cx="7920743"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s-ES"/>
            </a:defPPr>
            <a:lvl1pPr marL="0" algn="l" defTabSz="1219170" rtl="0" eaLnBrk="1" latinLnBrk="0" hangingPunct="1">
              <a:defRPr sz="2400" kern="1200">
                <a:solidFill>
                  <a:schemeClr val="dk1"/>
                </a:solidFill>
                <a:latin typeface="+mn-lt"/>
                <a:ea typeface="+mn-ea"/>
                <a:cs typeface="+mn-cs"/>
              </a:defRPr>
            </a:lvl1pPr>
            <a:lvl2pPr marL="609585" algn="l" defTabSz="1219170" rtl="0" eaLnBrk="1" latinLnBrk="0" hangingPunct="1">
              <a:defRPr sz="2400" kern="1200">
                <a:solidFill>
                  <a:schemeClr val="dk1"/>
                </a:solidFill>
                <a:latin typeface="+mn-lt"/>
                <a:ea typeface="+mn-ea"/>
                <a:cs typeface="+mn-cs"/>
              </a:defRPr>
            </a:lvl2pPr>
            <a:lvl3pPr marL="1219170" algn="l" defTabSz="1219170" rtl="0" eaLnBrk="1" latinLnBrk="0" hangingPunct="1">
              <a:defRPr sz="2400" kern="1200">
                <a:solidFill>
                  <a:schemeClr val="dk1"/>
                </a:solidFill>
                <a:latin typeface="+mn-lt"/>
                <a:ea typeface="+mn-ea"/>
                <a:cs typeface="+mn-cs"/>
              </a:defRPr>
            </a:lvl3pPr>
            <a:lvl4pPr marL="1828754" algn="l" defTabSz="1219170" rtl="0" eaLnBrk="1" latinLnBrk="0" hangingPunct="1">
              <a:defRPr sz="2400" kern="1200">
                <a:solidFill>
                  <a:schemeClr val="dk1"/>
                </a:solidFill>
                <a:latin typeface="+mn-lt"/>
                <a:ea typeface="+mn-ea"/>
                <a:cs typeface="+mn-cs"/>
              </a:defRPr>
            </a:lvl4pPr>
            <a:lvl5pPr marL="2438339" algn="l" defTabSz="1219170" rtl="0" eaLnBrk="1" latinLnBrk="0" hangingPunct="1">
              <a:defRPr sz="2400" kern="1200">
                <a:solidFill>
                  <a:schemeClr val="dk1"/>
                </a:solidFill>
                <a:latin typeface="+mn-lt"/>
                <a:ea typeface="+mn-ea"/>
                <a:cs typeface="+mn-cs"/>
              </a:defRPr>
            </a:lvl5pPr>
            <a:lvl6pPr marL="3047924" algn="l" defTabSz="1219170" rtl="0" eaLnBrk="1" latinLnBrk="0" hangingPunct="1">
              <a:defRPr sz="2400" kern="1200">
                <a:solidFill>
                  <a:schemeClr val="dk1"/>
                </a:solidFill>
                <a:latin typeface="+mn-lt"/>
                <a:ea typeface="+mn-ea"/>
                <a:cs typeface="+mn-cs"/>
              </a:defRPr>
            </a:lvl6pPr>
            <a:lvl7pPr marL="3657509" algn="l" defTabSz="1219170" rtl="0" eaLnBrk="1" latinLnBrk="0" hangingPunct="1">
              <a:defRPr sz="2400" kern="1200">
                <a:solidFill>
                  <a:schemeClr val="dk1"/>
                </a:solidFill>
                <a:latin typeface="+mn-lt"/>
                <a:ea typeface="+mn-ea"/>
                <a:cs typeface="+mn-cs"/>
              </a:defRPr>
            </a:lvl7pPr>
            <a:lvl8pPr marL="4267093" algn="l" defTabSz="1219170" rtl="0" eaLnBrk="1" latinLnBrk="0" hangingPunct="1">
              <a:defRPr sz="2400" kern="1200">
                <a:solidFill>
                  <a:schemeClr val="dk1"/>
                </a:solidFill>
                <a:latin typeface="+mn-lt"/>
                <a:ea typeface="+mn-ea"/>
                <a:cs typeface="+mn-cs"/>
              </a:defRPr>
            </a:lvl8pPr>
            <a:lvl9pPr marL="4876678" algn="l" defTabSz="1219170" rtl="0" eaLnBrk="1" latinLnBrk="0" hangingPunct="1">
              <a:defRPr sz="2400" kern="1200">
                <a:solidFill>
                  <a:schemeClr val="dk1"/>
                </a:solidFill>
                <a:latin typeface="+mn-lt"/>
                <a:ea typeface="+mn-ea"/>
                <a:cs typeface="+mn-cs"/>
              </a:defRPr>
            </a:lvl9pPr>
          </a:lstStyle>
          <a:p>
            <a:r>
              <a:rPr lang="en-GB" sz="1800" b="1" dirty="0"/>
              <a:t>Social acceptability in Med aquaculture </a:t>
            </a:r>
            <a:r>
              <a:rPr lang="en-GB" sz="1800" dirty="0"/>
              <a:t>- concept and factors influencing</a:t>
            </a:r>
          </a:p>
          <a:p>
            <a:r>
              <a:rPr lang="en-GB" sz="1800" dirty="0"/>
              <a:t>Methodological framework to foster social acceptability of aquaculture development</a:t>
            </a:r>
          </a:p>
          <a:p>
            <a:r>
              <a:rPr lang="en-GB" sz="1800" dirty="0"/>
              <a:t>Pan Mediterranean survey and </a:t>
            </a:r>
            <a:r>
              <a:rPr lang="en-GB" sz="1800" b="1" dirty="0"/>
              <a:t>3 local case studies </a:t>
            </a:r>
          </a:p>
        </p:txBody>
      </p:sp>
      <p:sp>
        <p:nvSpPr>
          <p:cNvPr id="17" name="CuadroTexto 9">
            <a:extLst>
              <a:ext uri="{FF2B5EF4-FFF2-40B4-BE49-F238E27FC236}">
                <a16:creationId xmlns:a16="http://schemas.microsoft.com/office/drawing/2014/main" id="{A890FE02-EAEE-418A-8795-0547FD31A5BC}"/>
              </a:ext>
            </a:extLst>
          </p:cNvPr>
          <p:cNvSpPr txBox="1"/>
          <p:nvPr/>
        </p:nvSpPr>
        <p:spPr>
          <a:xfrm>
            <a:off x="4057456" y="3553435"/>
            <a:ext cx="7905100"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s-ES"/>
            </a:defPPr>
            <a:lvl1pPr marL="0" algn="l" defTabSz="1219170" rtl="0" eaLnBrk="1" latinLnBrk="0" hangingPunct="1">
              <a:defRPr sz="2400" kern="1200">
                <a:solidFill>
                  <a:schemeClr val="dk1"/>
                </a:solidFill>
                <a:latin typeface="+mn-lt"/>
                <a:ea typeface="+mn-ea"/>
                <a:cs typeface="+mn-cs"/>
              </a:defRPr>
            </a:lvl1pPr>
            <a:lvl2pPr marL="609585" algn="l" defTabSz="1219170" rtl="0" eaLnBrk="1" latinLnBrk="0" hangingPunct="1">
              <a:defRPr sz="2400" kern="1200">
                <a:solidFill>
                  <a:schemeClr val="dk1"/>
                </a:solidFill>
                <a:latin typeface="+mn-lt"/>
                <a:ea typeface="+mn-ea"/>
                <a:cs typeface="+mn-cs"/>
              </a:defRPr>
            </a:lvl2pPr>
            <a:lvl3pPr marL="1219170" algn="l" defTabSz="1219170" rtl="0" eaLnBrk="1" latinLnBrk="0" hangingPunct="1">
              <a:defRPr sz="2400" kern="1200">
                <a:solidFill>
                  <a:schemeClr val="dk1"/>
                </a:solidFill>
                <a:latin typeface="+mn-lt"/>
                <a:ea typeface="+mn-ea"/>
                <a:cs typeface="+mn-cs"/>
              </a:defRPr>
            </a:lvl3pPr>
            <a:lvl4pPr marL="1828754" algn="l" defTabSz="1219170" rtl="0" eaLnBrk="1" latinLnBrk="0" hangingPunct="1">
              <a:defRPr sz="2400" kern="1200">
                <a:solidFill>
                  <a:schemeClr val="dk1"/>
                </a:solidFill>
                <a:latin typeface="+mn-lt"/>
                <a:ea typeface="+mn-ea"/>
                <a:cs typeface="+mn-cs"/>
              </a:defRPr>
            </a:lvl4pPr>
            <a:lvl5pPr marL="2438339" algn="l" defTabSz="1219170" rtl="0" eaLnBrk="1" latinLnBrk="0" hangingPunct="1">
              <a:defRPr sz="2400" kern="1200">
                <a:solidFill>
                  <a:schemeClr val="dk1"/>
                </a:solidFill>
                <a:latin typeface="+mn-lt"/>
                <a:ea typeface="+mn-ea"/>
                <a:cs typeface="+mn-cs"/>
              </a:defRPr>
            </a:lvl5pPr>
            <a:lvl6pPr marL="3047924" algn="l" defTabSz="1219170" rtl="0" eaLnBrk="1" latinLnBrk="0" hangingPunct="1">
              <a:defRPr sz="2400" kern="1200">
                <a:solidFill>
                  <a:schemeClr val="dk1"/>
                </a:solidFill>
                <a:latin typeface="+mn-lt"/>
                <a:ea typeface="+mn-ea"/>
                <a:cs typeface="+mn-cs"/>
              </a:defRPr>
            </a:lvl6pPr>
            <a:lvl7pPr marL="3657509" algn="l" defTabSz="1219170" rtl="0" eaLnBrk="1" latinLnBrk="0" hangingPunct="1">
              <a:defRPr sz="2400" kern="1200">
                <a:solidFill>
                  <a:schemeClr val="dk1"/>
                </a:solidFill>
                <a:latin typeface="+mn-lt"/>
                <a:ea typeface="+mn-ea"/>
                <a:cs typeface="+mn-cs"/>
              </a:defRPr>
            </a:lvl7pPr>
            <a:lvl8pPr marL="4267093" algn="l" defTabSz="1219170" rtl="0" eaLnBrk="1" latinLnBrk="0" hangingPunct="1">
              <a:defRPr sz="2400" kern="1200">
                <a:solidFill>
                  <a:schemeClr val="dk1"/>
                </a:solidFill>
                <a:latin typeface="+mn-lt"/>
                <a:ea typeface="+mn-ea"/>
                <a:cs typeface="+mn-cs"/>
              </a:defRPr>
            </a:lvl8pPr>
            <a:lvl9pPr marL="4876678" algn="l" defTabSz="1219170" rtl="0" eaLnBrk="1" latinLnBrk="0" hangingPunct="1">
              <a:defRPr sz="2400" kern="1200">
                <a:solidFill>
                  <a:schemeClr val="dk1"/>
                </a:solidFill>
                <a:latin typeface="+mn-lt"/>
                <a:ea typeface="+mn-ea"/>
                <a:cs typeface="+mn-cs"/>
              </a:defRPr>
            </a:lvl9pPr>
          </a:lstStyle>
          <a:p>
            <a:r>
              <a:rPr lang="en-GB" sz="1800" b="1" dirty="0"/>
              <a:t>Pan Mediterranean survey and characterisation of fish farming systems. KPI identification, relation with husbandry practices, Life Cycle analysis</a:t>
            </a:r>
          </a:p>
          <a:p>
            <a:r>
              <a:rPr lang="en-GB" sz="1800" b="1" dirty="0"/>
              <a:t>Development of a monitoring and benchmarking application </a:t>
            </a:r>
          </a:p>
        </p:txBody>
      </p:sp>
      <p:sp>
        <p:nvSpPr>
          <p:cNvPr id="18" name="CuadroTexto 10">
            <a:extLst>
              <a:ext uri="{FF2B5EF4-FFF2-40B4-BE49-F238E27FC236}">
                <a16:creationId xmlns:a16="http://schemas.microsoft.com/office/drawing/2014/main" id="{61A6A2C4-24C3-4D81-A4C2-0BC8E7D19629}"/>
              </a:ext>
            </a:extLst>
          </p:cNvPr>
          <p:cNvSpPr txBox="1"/>
          <p:nvPr/>
        </p:nvSpPr>
        <p:spPr>
          <a:xfrm>
            <a:off x="4041812" y="4604161"/>
            <a:ext cx="7905099"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s-ES"/>
            </a:defPPr>
            <a:lvl1pPr marL="0" algn="l" defTabSz="1219170" rtl="0" eaLnBrk="1" latinLnBrk="0" hangingPunct="1">
              <a:defRPr sz="2400" kern="1200">
                <a:solidFill>
                  <a:schemeClr val="dk1"/>
                </a:solidFill>
                <a:latin typeface="+mn-lt"/>
                <a:ea typeface="+mn-ea"/>
                <a:cs typeface="+mn-cs"/>
              </a:defRPr>
            </a:lvl1pPr>
            <a:lvl2pPr marL="609585" algn="l" defTabSz="1219170" rtl="0" eaLnBrk="1" latinLnBrk="0" hangingPunct="1">
              <a:defRPr sz="2400" kern="1200">
                <a:solidFill>
                  <a:schemeClr val="dk1"/>
                </a:solidFill>
                <a:latin typeface="+mn-lt"/>
                <a:ea typeface="+mn-ea"/>
                <a:cs typeface="+mn-cs"/>
              </a:defRPr>
            </a:lvl2pPr>
            <a:lvl3pPr marL="1219170" algn="l" defTabSz="1219170" rtl="0" eaLnBrk="1" latinLnBrk="0" hangingPunct="1">
              <a:defRPr sz="2400" kern="1200">
                <a:solidFill>
                  <a:schemeClr val="dk1"/>
                </a:solidFill>
                <a:latin typeface="+mn-lt"/>
                <a:ea typeface="+mn-ea"/>
                <a:cs typeface="+mn-cs"/>
              </a:defRPr>
            </a:lvl3pPr>
            <a:lvl4pPr marL="1828754" algn="l" defTabSz="1219170" rtl="0" eaLnBrk="1" latinLnBrk="0" hangingPunct="1">
              <a:defRPr sz="2400" kern="1200">
                <a:solidFill>
                  <a:schemeClr val="dk1"/>
                </a:solidFill>
                <a:latin typeface="+mn-lt"/>
                <a:ea typeface="+mn-ea"/>
                <a:cs typeface="+mn-cs"/>
              </a:defRPr>
            </a:lvl4pPr>
            <a:lvl5pPr marL="2438339" algn="l" defTabSz="1219170" rtl="0" eaLnBrk="1" latinLnBrk="0" hangingPunct="1">
              <a:defRPr sz="2400" kern="1200">
                <a:solidFill>
                  <a:schemeClr val="dk1"/>
                </a:solidFill>
                <a:latin typeface="+mn-lt"/>
                <a:ea typeface="+mn-ea"/>
                <a:cs typeface="+mn-cs"/>
              </a:defRPr>
            </a:lvl5pPr>
            <a:lvl6pPr marL="3047924" algn="l" defTabSz="1219170" rtl="0" eaLnBrk="1" latinLnBrk="0" hangingPunct="1">
              <a:defRPr sz="2400" kern="1200">
                <a:solidFill>
                  <a:schemeClr val="dk1"/>
                </a:solidFill>
                <a:latin typeface="+mn-lt"/>
                <a:ea typeface="+mn-ea"/>
                <a:cs typeface="+mn-cs"/>
              </a:defRPr>
            </a:lvl6pPr>
            <a:lvl7pPr marL="3657509" algn="l" defTabSz="1219170" rtl="0" eaLnBrk="1" latinLnBrk="0" hangingPunct="1">
              <a:defRPr sz="2400" kern="1200">
                <a:solidFill>
                  <a:schemeClr val="dk1"/>
                </a:solidFill>
                <a:latin typeface="+mn-lt"/>
                <a:ea typeface="+mn-ea"/>
                <a:cs typeface="+mn-cs"/>
              </a:defRPr>
            </a:lvl7pPr>
            <a:lvl8pPr marL="4267093" algn="l" defTabSz="1219170" rtl="0" eaLnBrk="1" latinLnBrk="0" hangingPunct="1">
              <a:defRPr sz="2400" kern="1200">
                <a:solidFill>
                  <a:schemeClr val="dk1"/>
                </a:solidFill>
                <a:latin typeface="+mn-lt"/>
                <a:ea typeface="+mn-ea"/>
                <a:cs typeface="+mn-cs"/>
              </a:defRPr>
            </a:lvl8pPr>
            <a:lvl9pPr marL="4876678" algn="l" defTabSz="1219170" rtl="0" eaLnBrk="1" latinLnBrk="0" hangingPunct="1">
              <a:defRPr sz="2400" kern="1200">
                <a:solidFill>
                  <a:schemeClr val="dk1"/>
                </a:solidFill>
                <a:latin typeface="+mn-lt"/>
                <a:ea typeface="+mn-ea"/>
                <a:cs typeface="+mn-cs"/>
              </a:defRPr>
            </a:lvl9pPr>
          </a:lstStyle>
          <a:p>
            <a:r>
              <a:rPr lang="en-GB" sz="1800" b="1" dirty="0"/>
              <a:t>Dialogue and feedback</a:t>
            </a:r>
            <a:r>
              <a:rPr lang="en-GB" sz="1800" dirty="0"/>
              <a:t>: workshops, farm surveys, webinars, Final Event</a:t>
            </a:r>
          </a:p>
          <a:p>
            <a:r>
              <a:rPr lang="en-GB" sz="1800" dirty="0"/>
              <a:t>Training: face to face courses and on-line modules</a:t>
            </a:r>
          </a:p>
          <a:p>
            <a:r>
              <a:rPr lang="en-GB" sz="1800" dirty="0"/>
              <a:t>Outreach: Web, SSMM, publications, presentations… </a:t>
            </a:r>
          </a:p>
          <a:p>
            <a:endParaRPr lang="es-ES" sz="1800" dirty="0"/>
          </a:p>
          <a:p>
            <a:endParaRPr lang="es-ES" sz="1800" dirty="0"/>
          </a:p>
        </p:txBody>
      </p:sp>
      <p:pic>
        <p:nvPicPr>
          <p:cNvPr id="19" name="Gràfic 11" descr="Supply And Demand with solid fill">
            <a:extLst>
              <a:ext uri="{FF2B5EF4-FFF2-40B4-BE49-F238E27FC236}">
                <a16:creationId xmlns:a16="http://schemas.microsoft.com/office/drawing/2014/main" id="{11BFBA4C-92AE-4D9C-A9E9-A3C2C1B3D5D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7335" y="904088"/>
            <a:ext cx="914400" cy="914400"/>
          </a:xfrm>
          <a:prstGeom prst="rect">
            <a:avLst/>
          </a:prstGeom>
        </p:spPr>
      </p:pic>
      <p:pic>
        <p:nvPicPr>
          <p:cNvPr id="20" name="Gràfic 13" descr="Influencer with solid fill">
            <a:extLst>
              <a:ext uri="{FF2B5EF4-FFF2-40B4-BE49-F238E27FC236}">
                <a16:creationId xmlns:a16="http://schemas.microsoft.com/office/drawing/2014/main" id="{67E4CCAC-44DC-4424-8267-B04A9F7283F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9444" y="2227266"/>
            <a:ext cx="914400" cy="914400"/>
          </a:xfrm>
          <a:prstGeom prst="rect">
            <a:avLst/>
          </a:prstGeom>
        </p:spPr>
      </p:pic>
      <p:pic>
        <p:nvPicPr>
          <p:cNvPr id="21" name="Gràfic 15" descr="Computer with solid fill">
            <a:extLst>
              <a:ext uri="{FF2B5EF4-FFF2-40B4-BE49-F238E27FC236}">
                <a16:creationId xmlns:a16="http://schemas.microsoft.com/office/drawing/2014/main" id="{3FEA288C-41C4-4B0C-83B3-F04E32921568}"/>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29444" y="3508742"/>
            <a:ext cx="914400" cy="914400"/>
          </a:xfrm>
          <a:prstGeom prst="rect">
            <a:avLst/>
          </a:prstGeom>
        </p:spPr>
      </p:pic>
      <p:pic>
        <p:nvPicPr>
          <p:cNvPr id="22" name="Gràfic 17" descr="Group of people with solid fill">
            <a:extLst>
              <a:ext uri="{FF2B5EF4-FFF2-40B4-BE49-F238E27FC236}">
                <a16:creationId xmlns:a16="http://schemas.microsoft.com/office/drawing/2014/main" id="{543683C7-4CAD-48A9-9C21-C5EF13B345C6}"/>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29444" y="4885624"/>
            <a:ext cx="914400" cy="914400"/>
          </a:xfrm>
          <a:prstGeom prst="rect">
            <a:avLst/>
          </a:prstGeom>
        </p:spPr>
      </p:pic>
    </p:spTree>
    <p:extLst>
      <p:ext uri="{BB962C8B-B14F-4D97-AF65-F5344CB8AC3E}">
        <p14:creationId xmlns:p14="http://schemas.microsoft.com/office/powerpoint/2010/main" val="3808322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5">
            <a:extLst>
              <a:ext uri="{FF2B5EF4-FFF2-40B4-BE49-F238E27FC236}">
                <a16:creationId xmlns:a16="http://schemas.microsoft.com/office/drawing/2014/main" id="{8429FE85-495B-48C2-865C-4412AAB02320}"/>
              </a:ext>
            </a:extLst>
          </p:cNvPr>
          <p:cNvPicPr>
            <a:picLocks noChangeAspect="1"/>
          </p:cNvPicPr>
          <p:nvPr/>
        </p:nvPicPr>
        <p:blipFill>
          <a:blip r:embed="rId2"/>
          <a:stretch>
            <a:fillRect/>
          </a:stretch>
        </p:blipFill>
        <p:spPr>
          <a:xfrm>
            <a:off x="1959575" y="6323626"/>
            <a:ext cx="630244" cy="422891"/>
          </a:xfrm>
          <a:prstGeom prst="rect">
            <a:avLst/>
          </a:prstGeom>
        </p:spPr>
      </p:pic>
      <p:grpSp>
        <p:nvGrpSpPr>
          <p:cNvPr id="15" name="Agrupa 14">
            <a:extLst>
              <a:ext uri="{FF2B5EF4-FFF2-40B4-BE49-F238E27FC236}">
                <a16:creationId xmlns:a16="http://schemas.microsoft.com/office/drawing/2014/main" id="{D401C904-968C-464B-B52C-0B1AEA414CEC}"/>
              </a:ext>
            </a:extLst>
          </p:cNvPr>
          <p:cNvGrpSpPr/>
          <p:nvPr/>
        </p:nvGrpSpPr>
        <p:grpSpPr>
          <a:xfrm>
            <a:off x="1021737" y="6323626"/>
            <a:ext cx="9688916" cy="422891"/>
            <a:chOff x="1021737" y="3177012"/>
            <a:chExt cx="9688916" cy="422891"/>
          </a:xfrm>
        </p:grpSpPr>
        <p:sp>
          <p:nvSpPr>
            <p:cNvPr id="7" name="QuadreDeText 6">
              <a:extLst>
                <a:ext uri="{FF2B5EF4-FFF2-40B4-BE49-F238E27FC236}">
                  <a16:creationId xmlns:a16="http://schemas.microsoft.com/office/drawing/2014/main" id="{2AAFDC71-CE23-4EAA-BE93-E1803A970971}"/>
                </a:ext>
              </a:extLst>
            </p:cNvPr>
            <p:cNvSpPr txBox="1"/>
            <p:nvPr/>
          </p:nvSpPr>
          <p:spPr>
            <a:xfrm>
              <a:off x="2928392" y="3219179"/>
              <a:ext cx="7782261" cy="338554"/>
            </a:xfrm>
            <a:prstGeom prst="rect">
              <a:avLst/>
            </a:prstGeom>
            <a:noFill/>
            <a:ln>
              <a:solidFill>
                <a:schemeClr val="accent1">
                  <a:lumMod val="75000"/>
                </a:schemeClr>
              </a:solidFill>
            </a:ln>
          </p:spPr>
          <p:txBody>
            <a:bodyPr wrap="square">
              <a:spAutoFit/>
            </a:bodyPr>
            <a:lstStyle/>
            <a:p>
              <a:r>
                <a:rPr lang="es-ES" sz="1600" b="1" i="0" u="none" strike="noStrike" baseline="0" dirty="0">
                  <a:solidFill>
                    <a:srgbClr val="000000"/>
                  </a:solidFill>
                  <a:latin typeface="Calibri" panose="020F0502020204030204" pitchFamily="34" charset="0"/>
                </a:rPr>
                <a:t>El futuro de la Economía Circular y la Acuicultura Sostenible. Madrid, 18 nov 2021 </a:t>
              </a:r>
              <a:endParaRPr lang="ca-ES" sz="1600" b="1" dirty="0"/>
            </a:p>
          </p:txBody>
        </p:sp>
        <p:pic>
          <p:nvPicPr>
            <p:cNvPr id="11" name="Imagen 6">
              <a:extLst>
                <a:ext uri="{FF2B5EF4-FFF2-40B4-BE49-F238E27FC236}">
                  <a16:creationId xmlns:a16="http://schemas.microsoft.com/office/drawing/2014/main" id="{6272A6AB-6090-498B-9A11-9B44A9219593}"/>
                </a:ext>
              </a:extLst>
            </p:cNvPr>
            <p:cNvPicPr>
              <a:picLocks noChangeAspect="1"/>
            </p:cNvPicPr>
            <p:nvPr/>
          </p:nvPicPr>
          <p:blipFill rotWithShape="1">
            <a:blip r:embed="rId3"/>
            <a:srcRect b="8604"/>
            <a:stretch/>
          </p:blipFill>
          <p:spPr>
            <a:xfrm>
              <a:off x="1021737" y="3177012"/>
              <a:ext cx="807064" cy="422891"/>
            </a:xfrm>
            <a:prstGeom prst="rect">
              <a:avLst/>
            </a:prstGeom>
            <a:ln>
              <a:solidFill>
                <a:schemeClr val="accent1">
                  <a:lumMod val="75000"/>
                </a:schemeClr>
              </a:solidFill>
            </a:ln>
          </p:spPr>
        </p:pic>
      </p:grpSp>
      <p:sp>
        <p:nvSpPr>
          <p:cNvPr id="13" name="1 Título">
            <a:extLst>
              <a:ext uri="{FF2B5EF4-FFF2-40B4-BE49-F238E27FC236}">
                <a16:creationId xmlns:a16="http://schemas.microsoft.com/office/drawing/2014/main" id="{88620AB8-DB58-4A70-AB8F-A2E0CDF3D1B3}"/>
              </a:ext>
            </a:extLst>
          </p:cNvPr>
          <p:cNvSpPr txBox="1">
            <a:spLocks/>
          </p:cNvSpPr>
          <p:nvPr/>
        </p:nvSpPr>
        <p:spPr>
          <a:xfrm>
            <a:off x="0" y="2846"/>
            <a:ext cx="12192000" cy="652896"/>
          </a:xfrm>
          <a:prstGeom prst="rect">
            <a:avLst/>
          </a:prstGeom>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dirty="0">
                <a:solidFill>
                  <a:schemeClr val="bg1"/>
                </a:solidFill>
              </a:rPr>
              <a:t>MedAID </a:t>
            </a:r>
            <a:r>
              <a:rPr lang="es-ES" dirty="0" err="1">
                <a:solidFill>
                  <a:schemeClr val="bg1"/>
                </a:solidFill>
              </a:rPr>
              <a:t>Toolbox</a:t>
            </a:r>
            <a:endParaRPr lang="es-ES" dirty="0">
              <a:solidFill>
                <a:schemeClr val="bg1"/>
              </a:solidFill>
            </a:endParaRPr>
          </a:p>
        </p:txBody>
      </p:sp>
      <p:sp>
        <p:nvSpPr>
          <p:cNvPr id="8" name="QuadreDeText 3">
            <a:extLst>
              <a:ext uri="{FF2B5EF4-FFF2-40B4-BE49-F238E27FC236}">
                <a16:creationId xmlns:a16="http://schemas.microsoft.com/office/drawing/2014/main" id="{51E6278C-7584-4B69-ABE4-AD4661948436}"/>
              </a:ext>
            </a:extLst>
          </p:cNvPr>
          <p:cNvSpPr txBox="1"/>
          <p:nvPr/>
        </p:nvSpPr>
        <p:spPr>
          <a:xfrm>
            <a:off x="193570" y="1088811"/>
            <a:ext cx="4123070" cy="224676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000" dirty="0">
                <a:latin typeface="Calibri" panose="020F0502020204030204" pitchFamily="34" charset="0"/>
                <a:ea typeface="Calibri" panose="020F0502020204030204" pitchFamily="34" charset="0"/>
                <a:cs typeface="Arial" panose="020B0604020202020204" pitchFamily="34" charset="0"/>
              </a:rPr>
              <a:t>U</a:t>
            </a:r>
            <a:r>
              <a:rPr lang="en-US" sz="2000" dirty="0">
                <a:effectLst/>
                <a:latin typeface="Calibri" panose="020F0502020204030204" pitchFamily="34" charset="0"/>
                <a:ea typeface="Calibri" panose="020F0502020204030204" pitchFamily="34" charset="0"/>
                <a:cs typeface="Arial" panose="020B0604020202020204" pitchFamily="34" charset="0"/>
              </a:rPr>
              <a:t>seful management system to provide project results, formation, guides and recommendations to stakeholders about the </a:t>
            </a:r>
            <a:r>
              <a:rPr lang="en-US" sz="2000" b="1" dirty="0">
                <a:effectLst/>
                <a:latin typeface="Calibri" panose="020F0502020204030204" pitchFamily="34" charset="0"/>
                <a:ea typeface="Calibri" panose="020F0502020204030204" pitchFamily="34" charset="0"/>
                <a:cs typeface="Arial" panose="020B0604020202020204" pitchFamily="34" charset="0"/>
              </a:rPr>
              <a:t>components needed to consider a successful sustainable aquaculture development. </a:t>
            </a:r>
            <a:endParaRPr lang="ca-ES" sz="2000" b="1" dirty="0"/>
          </a:p>
        </p:txBody>
      </p:sp>
      <p:sp>
        <p:nvSpPr>
          <p:cNvPr id="10" name="Rectángulo 10">
            <a:extLst>
              <a:ext uri="{FF2B5EF4-FFF2-40B4-BE49-F238E27FC236}">
                <a16:creationId xmlns:a16="http://schemas.microsoft.com/office/drawing/2014/main" id="{AB1E9157-EA30-40DE-ADB8-B068B58376CB}"/>
              </a:ext>
            </a:extLst>
          </p:cNvPr>
          <p:cNvSpPr/>
          <p:nvPr/>
        </p:nvSpPr>
        <p:spPr>
          <a:xfrm>
            <a:off x="577277" y="3638941"/>
            <a:ext cx="3394840" cy="461665"/>
          </a:xfrm>
          <a:prstGeom prst="rect">
            <a:avLst/>
          </a:prstGeom>
        </p:spPr>
        <p:txBody>
          <a:bodyPr wrap="none">
            <a:spAutoFit/>
          </a:bodyPr>
          <a:lstStyle/>
          <a:p>
            <a:r>
              <a:rPr lang="en-GB" altLang="es-ES" dirty="0">
                <a:latin typeface="Calibri" pitchFamily="34" charset="0"/>
                <a:hlinkClick r:id="rId4"/>
              </a:rPr>
              <a:t>www.medaid-toolbox.eu/</a:t>
            </a:r>
            <a:endParaRPr lang="es-ES" dirty="0"/>
          </a:p>
        </p:txBody>
      </p:sp>
      <p:pic>
        <p:nvPicPr>
          <p:cNvPr id="12" name="Picture 3">
            <a:extLst>
              <a:ext uri="{FF2B5EF4-FFF2-40B4-BE49-F238E27FC236}">
                <a16:creationId xmlns:a16="http://schemas.microsoft.com/office/drawing/2014/main" id="{7DA9B0CE-94E5-40A2-8FB0-7CE1E354BAA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8612" r="1565" b="6966"/>
          <a:stretch/>
        </p:blipFill>
        <p:spPr bwMode="auto">
          <a:xfrm>
            <a:off x="4440095" y="1088811"/>
            <a:ext cx="7558335" cy="3644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Gràfic 2" descr="Tools with solid fill">
            <a:extLst>
              <a:ext uri="{FF2B5EF4-FFF2-40B4-BE49-F238E27FC236}">
                <a16:creationId xmlns:a16="http://schemas.microsoft.com/office/drawing/2014/main" id="{B1E69910-0C98-4089-80B0-05E93561ED50}"/>
              </a:ext>
            </a:extLst>
          </p:cNvPr>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5561" y="4775999"/>
            <a:ext cx="914400" cy="914400"/>
          </a:xfrm>
          <a:prstGeom prst="rect">
            <a:avLst/>
          </a:prstGeom>
        </p:spPr>
      </p:pic>
      <p:sp>
        <p:nvSpPr>
          <p:cNvPr id="16" name="QuadreDeText 11">
            <a:extLst>
              <a:ext uri="{FF2B5EF4-FFF2-40B4-BE49-F238E27FC236}">
                <a16:creationId xmlns:a16="http://schemas.microsoft.com/office/drawing/2014/main" id="{5C500A01-A7A3-4BBD-A4B9-C84A50978A0E}"/>
              </a:ext>
            </a:extLst>
          </p:cNvPr>
          <p:cNvSpPr txBox="1"/>
          <p:nvPr/>
        </p:nvSpPr>
        <p:spPr>
          <a:xfrm>
            <a:off x="1648041" y="4448369"/>
            <a:ext cx="3983650"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en-GB" sz="1600" b="1" dirty="0"/>
              <a:t>Toolbox Structure</a:t>
            </a:r>
          </a:p>
          <a:p>
            <a:pPr marL="342900" indent="-342900">
              <a:buFont typeface="Arial" panose="020B0604020202020204" pitchFamily="34" charset="0"/>
              <a:buChar char="•"/>
            </a:pPr>
            <a:r>
              <a:rPr lang="en-GB" sz="1600" dirty="0"/>
              <a:t>Adaptable: help users to understand</a:t>
            </a:r>
          </a:p>
          <a:p>
            <a:pPr marL="342900" indent="-342900">
              <a:buFont typeface="Arial" panose="020B0604020202020204" pitchFamily="34" charset="0"/>
              <a:buChar char="•"/>
            </a:pPr>
            <a:r>
              <a:rPr lang="en-GB" sz="1600" dirty="0"/>
              <a:t>Easy assist with project results</a:t>
            </a:r>
          </a:p>
          <a:p>
            <a:pPr marL="342900" indent="-342900">
              <a:buFont typeface="Arial" panose="020B0604020202020204" pitchFamily="34" charset="0"/>
              <a:buChar char="•"/>
            </a:pPr>
            <a:r>
              <a:rPr lang="en-GB" sz="1600" dirty="0"/>
              <a:t>Search by KPIs and keywords</a:t>
            </a:r>
          </a:p>
          <a:p>
            <a:pPr marL="342900" indent="-342900">
              <a:buFont typeface="Arial" panose="020B0604020202020204" pitchFamily="34" charset="0"/>
              <a:buChar char="•"/>
            </a:pPr>
            <a:r>
              <a:rPr lang="en-GB" sz="1600" dirty="0"/>
              <a:t>Search by documents and categories</a:t>
            </a:r>
          </a:p>
          <a:p>
            <a:pPr marL="342900" indent="-342900">
              <a:buFont typeface="Arial" panose="020B0604020202020204" pitchFamily="34" charset="0"/>
              <a:buChar char="•"/>
            </a:pPr>
            <a:r>
              <a:rPr lang="en-GB" sz="1600" dirty="0"/>
              <a:t>Provide access to guiding information</a:t>
            </a:r>
          </a:p>
        </p:txBody>
      </p:sp>
      <p:pic>
        <p:nvPicPr>
          <p:cNvPr id="17" name="Gràfic 18" descr="Internet Of Things with solid fill">
            <a:extLst>
              <a:ext uri="{FF2B5EF4-FFF2-40B4-BE49-F238E27FC236}">
                <a16:creationId xmlns:a16="http://schemas.microsoft.com/office/drawing/2014/main" id="{E7598505-943D-4218-8747-C6ACC81F27F9}"/>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33298" y="4747727"/>
            <a:ext cx="914400" cy="914400"/>
          </a:xfrm>
          <a:prstGeom prst="rect">
            <a:avLst/>
          </a:prstGeom>
        </p:spPr>
      </p:pic>
      <p:sp>
        <p:nvSpPr>
          <p:cNvPr id="18" name="QuadreDeText 19">
            <a:extLst>
              <a:ext uri="{FF2B5EF4-FFF2-40B4-BE49-F238E27FC236}">
                <a16:creationId xmlns:a16="http://schemas.microsoft.com/office/drawing/2014/main" id="{F0B6B3C2-EE5A-4091-ABFF-20D47550BB48}"/>
              </a:ext>
            </a:extLst>
          </p:cNvPr>
          <p:cNvSpPr txBox="1"/>
          <p:nvPr/>
        </p:nvSpPr>
        <p:spPr>
          <a:xfrm>
            <a:off x="7413172" y="4448369"/>
            <a:ext cx="3983650"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en-GB" sz="1600" b="1" dirty="0"/>
              <a:t>Tools</a:t>
            </a:r>
          </a:p>
          <a:p>
            <a:pPr marL="342900" indent="-342900">
              <a:buFont typeface="Arial" panose="020B0604020202020204" pitchFamily="34" charset="0"/>
              <a:buChar char="•"/>
            </a:pPr>
            <a:r>
              <a:rPr lang="en-GB" sz="1600" dirty="0"/>
              <a:t>MedAID SMP Benchmarking</a:t>
            </a:r>
          </a:p>
          <a:p>
            <a:pPr marL="342900" indent="-342900">
              <a:buFont typeface="Arial" panose="020B0604020202020204" pitchFamily="34" charset="0"/>
              <a:buChar char="•"/>
            </a:pPr>
            <a:r>
              <a:rPr lang="en-GB" sz="1600" dirty="0"/>
              <a:t>Economics tools</a:t>
            </a:r>
          </a:p>
          <a:p>
            <a:pPr marL="342900" indent="-342900">
              <a:buFont typeface="Arial" panose="020B0604020202020204" pitchFamily="34" charset="0"/>
              <a:buChar char="•"/>
            </a:pPr>
            <a:r>
              <a:rPr lang="en-GB" sz="1600" dirty="0"/>
              <a:t>Watch letter</a:t>
            </a:r>
          </a:p>
          <a:p>
            <a:pPr marL="342900" indent="-342900">
              <a:buFont typeface="Arial" panose="020B0604020202020204" pitchFamily="34" charset="0"/>
              <a:buChar char="•"/>
            </a:pPr>
            <a:r>
              <a:rPr lang="en-GB" sz="1600" dirty="0"/>
              <a:t>Other project tools</a:t>
            </a:r>
          </a:p>
        </p:txBody>
      </p:sp>
    </p:spTree>
    <p:extLst>
      <p:ext uri="{BB962C8B-B14F-4D97-AF65-F5344CB8AC3E}">
        <p14:creationId xmlns:p14="http://schemas.microsoft.com/office/powerpoint/2010/main" val="1874135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5">
            <a:extLst>
              <a:ext uri="{FF2B5EF4-FFF2-40B4-BE49-F238E27FC236}">
                <a16:creationId xmlns:a16="http://schemas.microsoft.com/office/drawing/2014/main" id="{8429FE85-495B-48C2-865C-4412AAB02320}"/>
              </a:ext>
            </a:extLst>
          </p:cNvPr>
          <p:cNvPicPr>
            <a:picLocks noChangeAspect="1"/>
          </p:cNvPicPr>
          <p:nvPr/>
        </p:nvPicPr>
        <p:blipFill>
          <a:blip r:embed="rId2"/>
          <a:stretch>
            <a:fillRect/>
          </a:stretch>
        </p:blipFill>
        <p:spPr>
          <a:xfrm>
            <a:off x="1959575" y="6323626"/>
            <a:ext cx="630244" cy="422891"/>
          </a:xfrm>
          <a:prstGeom prst="rect">
            <a:avLst/>
          </a:prstGeom>
        </p:spPr>
      </p:pic>
      <p:grpSp>
        <p:nvGrpSpPr>
          <p:cNvPr id="15" name="Agrupa 14">
            <a:extLst>
              <a:ext uri="{FF2B5EF4-FFF2-40B4-BE49-F238E27FC236}">
                <a16:creationId xmlns:a16="http://schemas.microsoft.com/office/drawing/2014/main" id="{D401C904-968C-464B-B52C-0B1AEA414CEC}"/>
              </a:ext>
            </a:extLst>
          </p:cNvPr>
          <p:cNvGrpSpPr/>
          <p:nvPr/>
        </p:nvGrpSpPr>
        <p:grpSpPr>
          <a:xfrm>
            <a:off x="1021737" y="6323626"/>
            <a:ext cx="9688916" cy="422891"/>
            <a:chOff x="1021737" y="3177012"/>
            <a:chExt cx="9688916" cy="422891"/>
          </a:xfrm>
        </p:grpSpPr>
        <p:sp>
          <p:nvSpPr>
            <p:cNvPr id="7" name="QuadreDeText 6">
              <a:extLst>
                <a:ext uri="{FF2B5EF4-FFF2-40B4-BE49-F238E27FC236}">
                  <a16:creationId xmlns:a16="http://schemas.microsoft.com/office/drawing/2014/main" id="{2AAFDC71-CE23-4EAA-BE93-E1803A970971}"/>
                </a:ext>
              </a:extLst>
            </p:cNvPr>
            <p:cNvSpPr txBox="1"/>
            <p:nvPr/>
          </p:nvSpPr>
          <p:spPr>
            <a:xfrm>
              <a:off x="2928392" y="3219179"/>
              <a:ext cx="7782261" cy="338554"/>
            </a:xfrm>
            <a:prstGeom prst="rect">
              <a:avLst/>
            </a:prstGeom>
            <a:noFill/>
            <a:ln>
              <a:solidFill>
                <a:schemeClr val="accent1">
                  <a:lumMod val="75000"/>
                </a:schemeClr>
              </a:solidFill>
            </a:ln>
          </p:spPr>
          <p:txBody>
            <a:bodyPr wrap="square">
              <a:spAutoFit/>
            </a:bodyPr>
            <a:lstStyle/>
            <a:p>
              <a:r>
                <a:rPr lang="es-ES" sz="1600" b="1" i="0" u="none" strike="noStrike" baseline="0" dirty="0">
                  <a:solidFill>
                    <a:srgbClr val="000000"/>
                  </a:solidFill>
                  <a:latin typeface="Calibri" panose="020F0502020204030204" pitchFamily="34" charset="0"/>
                </a:rPr>
                <a:t>El futuro de la Economía Circular y la Acuicultura Sostenible. Madrid, 18 nov 2021 </a:t>
              </a:r>
              <a:endParaRPr lang="ca-ES" sz="1600" b="1" dirty="0"/>
            </a:p>
          </p:txBody>
        </p:sp>
        <p:pic>
          <p:nvPicPr>
            <p:cNvPr id="11" name="Imagen 6">
              <a:extLst>
                <a:ext uri="{FF2B5EF4-FFF2-40B4-BE49-F238E27FC236}">
                  <a16:creationId xmlns:a16="http://schemas.microsoft.com/office/drawing/2014/main" id="{6272A6AB-6090-498B-9A11-9B44A9219593}"/>
                </a:ext>
              </a:extLst>
            </p:cNvPr>
            <p:cNvPicPr>
              <a:picLocks noChangeAspect="1"/>
            </p:cNvPicPr>
            <p:nvPr/>
          </p:nvPicPr>
          <p:blipFill rotWithShape="1">
            <a:blip r:embed="rId3"/>
            <a:srcRect b="8604"/>
            <a:stretch/>
          </p:blipFill>
          <p:spPr>
            <a:xfrm>
              <a:off x="1021737" y="3177012"/>
              <a:ext cx="807064" cy="422891"/>
            </a:xfrm>
            <a:prstGeom prst="rect">
              <a:avLst/>
            </a:prstGeom>
            <a:ln>
              <a:solidFill>
                <a:schemeClr val="accent1">
                  <a:lumMod val="75000"/>
                </a:schemeClr>
              </a:solidFill>
            </a:ln>
          </p:spPr>
        </p:pic>
      </p:grpSp>
      <p:sp>
        <p:nvSpPr>
          <p:cNvPr id="13" name="1 Título">
            <a:extLst>
              <a:ext uri="{FF2B5EF4-FFF2-40B4-BE49-F238E27FC236}">
                <a16:creationId xmlns:a16="http://schemas.microsoft.com/office/drawing/2014/main" id="{88620AB8-DB58-4A70-AB8F-A2E0CDF3D1B3}"/>
              </a:ext>
            </a:extLst>
          </p:cNvPr>
          <p:cNvSpPr txBox="1">
            <a:spLocks/>
          </p:cNvSpPr>
          <p:nvPr/>
        </p:nvSpPr>
        <p:spPr>
          <a:xfrm>
            <a:off x="0" y="2846"/>
            <a:ext cx="12192000" cy="652896"/>
          </a:xfrm>
          <a:prstGeom prst="rect">
            <a:avLst/>
          </a:prstGeom>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dirty="0">
                <a:solidFill>
                  <a:schemeClr val="bg1"/>
                </a:solidFill>
              </a:rPr>
              <a:t>MedAID </a:t>
            </a:r>
            <a:r>
              <a:rPr lang="es-ES" dirty="0" err="1">
                <a:solidFill>
                  <a:schemeClr val="bg1"/>
                </a:solidFill>
              </a:rPr>
              <a:t>Toolbox</a:t>
            </a:r>
            <a:r>
              <a:rPr lang="es-ES" dirty="0">
                <a:solidFill>
                  <a:schemeClr val="bg1"/>
                </a:solidFill>
              </a:rPr>
              <a:t> in a </a:t>
            </a:r>
            <a:r>
              <a:rPr lang="es-ES" dirty="0" err="1">
                <a:solidFill>
                  <a:schemeClr val="bg1"/>
                </a:solidFill>
              </a:rPr>
              <a:t>nutshell</a:t>
            </a:r>
            <a:r>
              <a:rPr lang="es-ES" dirty="0">
                <a:solidFill>
                  <a:schemeClr val="bg1"/>
                </a:solidFill>
              </a:rPr>
              <a:t> </a:t>
            </a:r>
            <a:r>
              <a:rPr lang="es-ES" dirty="0" err="1">
                <a:solidFill>
                  <a:schemeClr val="bg1"/>
                </a:solidFill>
              </a:rPr>
              <a:t>gathering</a:t>
            </a:r>
            <a:r>
              <a:rPr lang="es-ES" dirty="0">
                <a:solidFill>
                  <a:schemeClr val="bg1"/>
                </a:solidFill>
              </a:rPr>
              <a:t>...</a:t>
            </a:r>
          </a:p>
        </p:txBody>
      </p:sp>
      <p:pic>
        <p:nvPicPr>
          <p:cNvPr id="14" name="Imagen 1">
            <a:extLst>
              <a:ext uri="{FF2B5EF4-FFF2-40B4-BE49-F238E27FC236}">
                <a16:creationId xmlns:a16="http://schemas.microsoft.com/office/drawing/2014/main" id="{47942040-E4A5-44B3-AA12-9D0666CDC08E}"/>
              </a:ext>
            </a:extLst>
          </p:cNvPr>
          <p:cNvPicPr>
            <a:picLocks noChangeAspect="1"/>
          </p:cNvPicPr>
          <p:nvPr/>
        </p:nvPicPr>
        <p:blipFill>
          <a:blip r:embed="rId4"/>
          <a:stretch>
            <a:fillRect/>
          </a:stretch>
        </p:blipFill>
        <p:spPr>
          <a:xfrm>
            <a:off x="480451" y="2875023"/>
            <a:ext cx="2107971" cy="3168000"/>
          </a:xfrm>
          <a:prstGeom prst="rect">
            <a:avLst/>
          </a:prstGeom>
        </p:spPr>
      </p:pic>
      <p:pic>
        <p:nvPicPr>
          <p:cNvPr id="16" name="Imagen 2">
            <a:extLst>
              <a:ext uri="{FF2B5EF4-FFF2-40B4-BE49-F238E27FC236}">
                <a16:creationId xmlns:a16="http://schemas.microsoft.com/office/drawing/2014/main" id="{53DFA003-6017-4A7A-9A99-49A437C05D52}"/>
              </a:ext>
            </a:extLst>
          </p:cNvPr>
          <p:cNvPicPr>
            <a:picLocks noChangeAspect="1"/>
          </p:cNvPicPr>
          <p:nvPr/>
        </p:nvPicPr>
        <p:blipFill>
          <a:blip r:embed="rId5"/>
          <a:stretch>
            <a:fillRect/>
          </a:stretch>
        </p:blipFill>
        <p:spPr>
          <a:xfrm>
            <a:off x="2538907" y="2845936"/>
            <a:ext cx="9364056" cy="3197087"/>
          </a:xfrm>
          <a:prstGeom prst="rect">
            <a:avLst/>
          </a:prstGeom>
        </p:spPr>
      </p:pic>
      <p:sp>
        <p:nvSpPr>
          <p:cNvPr id="17" name="QuadreDeText 16">
            <a:extLst>
              <a:ext uri="{FF2B5EF4-FFF2-40B4-BE49-F238E27FC236}">
                <a16:creationId xmlns:a16="http://schemas.microsoft.com/office/drawing/2014/main" id="{8954ACDC-4613-49A6-AB58-0AE8C7F3C37C}"/>
              </a:ext>
            </a:extLst>
          </p:cNvPr>
          <p:cNvSpPr txBox="1"/>
          <p:nvPr/>
        </p:nvSpPr>
        <p:spPr>
          <a:xfrm>
            <a:off x="493267" y="1125538"/>
            <a:ext cx="11297758"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400" dirty="0">
                <a:effectLst/>
                <a:latin typeface="Calibri" panose="020F0502020204030204" pitchFamily="34" charset="0"/>
                <a:ea typeface="Calibri" panose="020F0502020204030204" pitchFamily="34" charset="0"/>
                <a:cs typeface="Arial" panose="020B0604020202020204" pitchFamily="34" charset="0"/>
              </a:rPr>
              <a:t>The </a:t>
            </a:r>
            <a:r>
              <a:rPr lang="en-GB" sz="2400" b="1" u="none" strike="noStrike" dirty="0">
                <a:effectLst/>
                <a:latin typeface="Calibri" panose="020F0502020204030204" pitchFamily="34" charset="0"/>
                <a:ea typeface="Calibri" panose="020F0502020204030204" pitchFamily="34" charset="0"/>
                <a:cs typeface="Arial" panose="020B0604020202020204" pitchFamily="34" charset="0"/>
              </a:rPr>
              <a:t>MedAID Toolbox</a:t>
            </a:r>
            <a:r>
              <a:rPr lang="en-GB" sz="2400" dirty="0">
                <a:effectLst/>
                <a:latin typeface="Calibri" panose="020F0502020204030204" pitchFamily="34" charset="0"/>
                <a:ea typeface="Calibri" panose="020F0502020204030204" pitchFamily="34" charset="0"/>
                <a:cs typeface="Arial" panose="020B0604020202020204" pitchFamily="34" charset="0"/>
              </a:rPr>
              <a:t> gathers a large number of deliverables, publications, guides, manuals, recommendations, software, case studies and other resources, organised in thematic modules. It has been created to provide aquaculture owners, managers, scientist, policymakers and other stakeholders easy access to outputs from </a:t>
            </a:r>
            <a:r>
              <a:rPr lang="en-GB" sz="2400" u="none" strike="noStrike" dirty="0">
                <a:effectLst/>
                <a:latin typeface="Calibri" panose="020F0502020204030204" pitchFamily="34" charset="0"/>
                <a:ea typeface="Calibri" panose="020F0502020204030204" pitchFamily="34" charset="0"/>
                <a:cs typeface="Arial" panose="020B0604020202020204" pitchFamily="34" charset="0"/>
              </a:rPr>
              <a:t>MedAID.</a:t>
            </a:r>
            <a:endParaRPr lang="en-GB" dirty="0"/>
          </a:p>
        </p:txBody>
      </p:sp>
    </p:spTree>
    <p:extLst>
      <p:ext uri="{BB962C8B-B14F-4D97-AF65-F5344CB8AC3E}">
        <p14:creationId xmlns:p14="http://schemas.microsoft.com/office/powerpoint/2010/main" val="1887765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5">
            <a:extLst>
              <a:ext uri="{FF2B5EF4-FFF2-40B4-BE49-F238E27FC236}">
                <a16:creationId xmlns:a16="http://schemas.microsoft.com/office/drawing/2014/main" id="{8429FE85-495B-48C2-865C-4412AAB02320}"/>
              </a:ext>
            </a:extLst>
          </p:cNvPr>
          <p:cNvPicPr>
            <a:picLocks noChangeAspect="1"/>
          </p:cNvPicPr>
          <p:nvPr/>
        </p:nvPicPr>
        <p:blipFill>
          <a:blip r:embed="rId2"/>
          <a:stretch>
            <a:fillRect/>
          </a:stretch>
        </p:blipFill>
        <p:spPr>
          <a:xfrm>
            <a:off x="1959575" y="6323626"/>
            <a:ext cx="630244" cy="422891"/>
          </a:xfrm>
          <a:prstGeom prst="rect">
            <a:avLst/>
          </a:prstGeom>
        </p:spPr>
      </p:pic>
      <p:grpSp>
        <p:nvGrpSpPr>
          <p:cNvPr id="15" name="Agrupa 14">
            <a:extLst>
              <a:ext uri="{FF2B5EF4-FFF2-40B4-BE49-F238E27FC236}">
                <a16:creationId xmlns:a16="http://schemas.microsoft.com/office/drawing/2014/main" id="{D401C904-968C-464B-B52C-0B1AEA414CEC}"/>
              </a:ext>
            </a:extLst>
          </p:cNvPr>
          <p:cNvGrpSpPr/>
          <p:nvPr/>
        </p:nvGrpSpPr>
        <p:grpSpPr>
          <a:xfrm>
            <a:off x="1021737" y="6323626"/>
            <a:ext cx="9688916" cy="422891"/>
            <a:chOff x="1021737" y="3177012"/>
            <a:chExt cx="9688916" cy="422891"/>
          </a:xfrm>
        </p:grpSpPr>
        <p:sp>
          <p:nvSpPr>
            <p:cNvPr id="7" name="QuadreDeText 6">
              <a:extLst>
                <a:ext uri="{FF2B5EF4-FFF2-40B4-BE49-F238E27FC236}">
                  <a16:creationId xmlns:a16="http://schemas.microsoft.com/office/drawing/2014/main" id="{2AAFDC71-CE23-4EAA-BE93-E1803A970971}"/>
                </a:ext>
              </a:extLst>
            </p:cNvPr>
            <p:cNvSpPr txBox="1"/>
            <p:nvPr/>
          </p:nvSpPr>
          <p:spPr>
            <a:xfrm>
              <a:off x="2928392" y="3219179"/>
              <a:ext cx="7782261" cy="338554"/>
            </a:xfrm>
            <a:prstGeom prst="rect">
              <a:avLst/>
            </a:prstGeom>
            <a:noFill/>
            <a:ln>
              <a:solidFill>
                <a:schemeClr val="accent1">
                  <a:lumMod val="75000"/>
                </a:schemeClr>
              </a:solidFill>
            </a:ln>
          </p:spPr>
          <p:txBody>
            <a:bodyPr wrap="square">
              <a:spAutoFit/>
            </a:bodyPr>
            <a:lstStyle/>
            <a:p>
              <a:r>
                <a:rPr lang="es-ES" sz="1600" b="1" i="0" u="none" strike="noStrike" baseline="0" dirty="0">
                  <a:solidFill>
                    <a:srgbClr val="000000"/>
                  </a:solidFill>
                  <a:latin typeface="Calibri" panose="020F0502020204030204" pitchFamily="34" charset="0"/>
                </a:rPr>
                <a:t>El futuro de la Economía Circular y la Acuicultura Sostenible. Madrid, 18 nov 2021 </a:t>
              </a:r>
              <a:endParaRPr lang="ca-ES" sz="1600" b="1" dirty="0"/>
            </a:p>
          </p:txBody>
        </p:sp>
        <p:pic>
          <p:nvPicPr>
            <p:cNvPr id="11" name="Imagen 6">
              <a:extLst>
                <a:ext uri="{FF2B5EF4-FFF2-40B4-BE49-F238E27FC236}">
                  <a16:creationId xmlns:a16="http://schemas.microsoft.com/office/drawing/2014/main" id="{6272A6AB-6090-498B-9A11-9B44A9219593}"/>
                </a:ext>
              </a:extLst>
            </p:cNvPr>
            <p:cNvPicPr>
              <a:picLocks noChangeAspect="1"/>
            </p:cNvPicPr>
            <p:nvPr/>
          </p:nvPicPr>
          <p:blipFill rotWithShape="1">
            <a:blip r:embed="rId3"/>
            <a:srcRect b="8604"/>
            <a:stretch/>
          </p:blipFill>
          <p:spPr>
            <a:xfrm>
              <a:off x="1021737" y="3177012"/>
              <a:ext cx="807064" cy="422891"/>
            </a:xfrm>
            <a:prstGeom prst="rect">
              <a:avLst/>
            </a:prstGeom>
            <a:ln>
              <a:solidFill>
                <a:schemeClr val="accent1">
                  <a:lumMod val="75000"/>
                </a:schemeClr>
              </a:solidFill>
            </a:ln>
          </p:spPr>
        </p:pic>
      </p:grpSp>
      <p:sp>
        <p:nvSpPr>
          <p:cNvPr id="13" name="1 Título">
            <a:extLst>
              <a:ext uri="{FF2B5EF4-FFF2-40B4-BE49-F238E27FC236}">
                <a16:creationId xmlns:a16="http://schemas.microsoft.com/office/drawing/2014/main" id="{88620AB8-DB58-4A70-AB8F-A2E0CDF3D1B3}"/>
              </a:ext>
            </a:extLst>
          </p:cNvPr>
          <p:cNvSpPr txBox="1">
            <a:spLocks/>
          </p:cNvSpPr>
          <p:nvPr/>
        </p:nvSpPr>
        <p:spPr>
          <a:xfrm>
            <a:off x="0" y="2846"/>
            <a:ext cx="12192000" cy="652896"/>
          </a:xfrm>
          <a:prstGeom prst="rect">
            <a:avLst/>
          </a:prstGeom>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dirty="0">
                <a:solidFill>
                  <a:schemeClr val="bg1"/>
                </a:solidFill>
              </a:rPr>
              <a:t>MedAID Benchmarking </a:t>
            </a:r>
            <a:r>
              <a:rPr lang="es-ES" dirty="0" err="1">
                <a:solidFill>
                  <a:schemeClr val="bg1"/>
                </a:solidFill>
              </a:rPr>
              <a:t>tool</a:t>
            </a:r>
            <a:endParaRPr lang="es-ES" dirty="0">
              <a:solidFill>
                <a:schemeClr val="bg1"/>
              </a:solidFill>
            </a:endParaRPr>
          </a:p>
        </p:txBody>
      </p:sp>
      <p:sp>
        <p:nvSpPr>
          <p:cNvPr id="14" name="QuadreDeText 11">
            <a:extLst>
              <a:ext uri="{FF2B5EF4-FFF2-40B4-BE49-F238E27FC236}">
                <a16:creationId xmlns:a16="http://schemas.microsoft.com/office/drawing/2014/main" id="{906D47E6-7DBD-4F8A-9B27-7DCC3EACF8E2}"/>
              </a:ext>
            </a:extLst>
          </p:cNvPr>
          <p:cNvSpPr txBox="1"/>
          <p:nvPr/>
        </p:nvSpPr>
        <p:spPr>
          <a:xfrm>
            <a:off x="1342678" y="1836959"/>
            <a:ext cx="8628434" cy="430887"/>
          </a:xfrm>
          <a:prstGeom prst="rect">
            <a:avLst/>
          </a:prstGeom>
          <a:noFill/>
        </p:spPr>
        <p:txBody>
          <a:bodyPr wrap="square">
            <a:spAutoFit/>
          </a:bodyPr>
          <a:lstStyle/>
          <a:p>
            <a:pPr algn="just"/>
            <a:r>
              <a:rPr lang="en-GB" sz="2200" dirty="0">
                <a:latin typeface="Calibri" panose="020F0502020204030204" pitchFamily="34" charset="0"/>
                <a:cs typeface="Calibri" panose="020F0502020204030204" pitchFamily="34" charset="0"/>
              </a:rPr>
              <a:t>Based in </a:t>
            </a:r>
            <a:r>
              <a:rPr lang="en-GB" sz="2200" b="1" dirty="0">
                <a:latin typeface="Calibri" panose="020F0502020204030204" pitchFamily="34" charset="0"/>
                <a:cs typeface="Calibri" panose="020F0502020204030204" pitchFamily="34" charset="0"/>
              </a:rPr>
              <a:t>annual production and species differentiation</a:t>
            </a:r>
          </a:p>
        </p:txBody>
      </p:sp>
      <p:pic>
        <p:nvPicPr>
          <p:cNvPr id="16" name="Gràfic 13" descr="Circles with lines with solid fill">
            <a:extLst>
              <a:ext uri="{FF2B5EF4-FFF2-40B4-BE49-F238E27FC236}">
                <a16:creationId xmlns:a16="http://schemas.microsoft.com/office/drawing/2014/main" id="{94989956-BEDC-493A-AF85-712E077BA0F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3438" y="2380301"/>
            <a:ext cx="776048" cy="776048"/>
          </a:xfrm>
          <a:prstGeom prst="rect">
            <a:avLst/>
          </a:prstGeom>
        </p:spPr>
      </p:pic>
      <p:sp>
        <p:nvSpPr>
          <p:cNvPr id="17" name="QuadreDeText 15">
            <a:extLst>
              <a:ext uri="{FF2B5EF4-FFF2-40B4-BE49-F238E27FC236}">
                <a16:creationId xmlns:a16="http://schemas.microsoft.com/office/drawing/2014/main" id="{4212D940-0347-4CB9-B4E8-DAEEA74384EC}"/>
              </a:ext>
            </a:extLst>
          </p:cNvPr>
          <p:cNvSpPr txBox="1"/>
          <p:nvPr/>
        </p:nvSpPr>
        <p:spPr>
          <a:xfrm>
            <a:off x="1281798" y="2552881"/>
            <a:ext cx="8881352" cy="430887"/>
          </a:xfrm>
          <a:prstGeom prst="rect">
            <a:avLst/>
          </a:prstGeom>
          <a:noFill/>
        </p:spPr>
        <p:txBody>
          <a:bodyPr wrap="square">
            <a:spAutoFit/>
          </a:bodyPr>
          <a:lstStyle/>
          <a:p>
            <a:pPr algn="just"/>
            <a:r>
              <a:rPr lang="en-GB" sz="2200" dirty="0">
                <a:latin typeface="Calibri" panose="020F0502020204030204" pitchFamily="34" charset="0"/>
                <a:cs typeface="Calibri" panose="020F0502020204030204" pitchFamily="34" charset="0"/>
              </a:rPr>
              <a:t>To help us to </a:t>
            </a:r>
            <a:r>
              <a:rPr lang="en-GB" sz="2200" b="1" dirty="0">
                <a:latin typeface="Calibri" panose="020F0502020204030204" pitchFamily="34" charset="0"/>
                <a:cs typeface="Calibri" panose="020F0502020204030204" pitchFamily="34" charset="0"/>
              </a:rPr>
              <a:t>auto-evaluate</a:t>
            </a:r>
            <a:r>
              <a:rPr lang="en-GB" sz="2200" dirty="0">
                <a:latin typeface="Calibri" panose="020F0502020204030204" pitchFamily="34" charset="0"/>
                <a:cs typeface="Calibri" panose="020F0502020204030204" pitchFamily="34" charset="0"/>
              </a:rPr>
              <a:t> as a company level</a:t>
            </a:r>
          </a:p>
        </p:txBody>
      </p:sp>
      <p:pic>
        <p:nvPicPr>
          <p:cNvPr id="18" name="Gràfic 19" descr="Supply And Demand with solid fill">
            <a:extLst>
              <a:ext uri="{FF2B5EF4-FFF2-40B4-BE49-F238E27FC236}">
                <a16:creationId xmlns:a16="http://schemas.microsoft.com/office/drawing/2014/main" id="{55E28289-6905-48FF-A4F1-5B8119FB337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3371" y="3236339"/>
            <a:ext cx="776048" cy="776048"/>
          </a:xfrm>
          <a:prstGeom prst="rect">
            <a:avLst/>
          </a:prstGeom>
        </p:spPr>
      </p:pic>
      <p:sp>
        <p:nvSpPr>
          <p:cNvPr id="19" name="QuadreDeText 21">
            <a:extLst>
              <a:ext uri="{FF2B5EF4-FFF2-40B4-BE49-F238E27FC236}">
                <a16:creationId xmlns:a16="http://schemas.microsoft.com/office/drawing/2014/main" id="{B3BA362D-A8EF-46FB-93D0-01264FFAD961}"/>
              </a:ext>
            </a:extLst>
          </p:cNvPr>
          <p:cNvSpPr txBox="1"/>
          <p:nvPr/>
        </p:nvSpPr>
        <p:spPr>
          <a:xfrm>
            <a:off x="1278558" y="3261485"/>
            <a:ext cx="10350565" cy="769441"/>
          </a:xfrm>
          <a:prstGeom prst="rect">
            <a:avLst/>
          </a:prstGeom>
          <a:noFill/>
        </p:spPr>
        <p:txBody>
          <a:bodyPr wrap="square">
            <a:spAutoFit/>
          </a:bodyPr>
          <a:lstStyle/>
          <a:p>
            <a:pPr algn="just"/>
            <a:r>
              <a:rPr lang="en-GB" sz="2200" dirty="0">
                <a:latin typeface="Calibri" panose="020F0502020204030204" pitchFamily="34" charset="0"/>
                <a:cs typeface="Calibri" panose="020F0502020204030204" pitchFamily="34" charset="0"/>
              </a:rPr>
              <a:t>To help us in a process of benchmarking in general and in a </a:t>
            </a:r>
            <a:r>
              <a:rPr lang="en-GB" sz="2200" b="1" dirty="0">
                <a:latin typeface="Calibri" panose="020F0502020204030204" pitchFamily="34" charset="0"/>
                <a:cs typeface="Calibri" panose="020F0502020204030204" pitchFamily="34" charset="0"/>
              </a:rPr>
              <a:t>particular approach by facilities</a:t>
            </a:r>
          </a:p>
        </p:txBody>
      </p:sp>
      <p:sp>
        <p:nvSpPr>
          <p:cNvPr id="20" name="QuadreDeText 23">
            <a:extLst>
              <a:ext uri="{FF2B5EF4-FFF2-40B4-BE49-F238E27FC236}">
                <a16:creationId xmlns:a16="http://schemas.microsoft.com/office/drawing/2014/main" id="{89449AA6-CAB2-49BF-8B91-614CDB46228F}"/>
              </a:ext>
            </a:extLst>
          </p:cNvPr>
          <p:cNvSpPr txBox="1"/>
          <p:nvPr/>
        </p:nvSpPr>
        <p:spPr>
          <a:xfrm>
            <a:off x="1276391" y="4134710"/>
            <a:ext cx="10370483" cy="769441"/>
          </a:xfrm>
          <a:prstGeom prst="rect">
            <a:avLst/>
          </a:prstGeom>
          <a:noFill/>
        </p:spPr>
        <p:txBody>
          <a:bodyPr wrap="square">
            <a:spAutoFit/>
          </a:bodyPr>
          <a:lstStyle/>
          <a:p>
            <a:pPr algn="just"/>
            <a:r>
              <a:rPr lang="en-GB" sz="2200" dirty="0">
                <a:latin typeface="Calibri" panose="020F0502020204030204" pitchFamily="34" charset="0"/>
                <a:cs typeface="Calibri" panose="020F0502020204030204" pitchFamily="34" charset="0"/>
              </a:rPr>
              <a:t>To facilitate us some </a:t>
            </a:r>
            <a:r>
              <a:rPr lang="en-GB" sz="2200" b="1" dirty="0">
                <a:latin typeface="Calibri" panose="020F0502020204030204" pitchFamily="34" charset="0"/>
                <a:cs typeface="Calibri" panose="020F0502020204030204" pitchFamily="34" charset="0"/>
              </a:rPr>
              <a:t>potential improvements </a:t>
            </a:r>
            <a:r>
              <a:rPr lang="en-GB" sz="2200" dirty="0">
                <a:latin typeface="Calibri" panose="020F0502020204030204" pitchFamily="34" charset="0"/>
                <a:cs typeface="Calibri" panose="020F0502020204030204" pitchFamily="34" charset="0"/>
              </a:rPr>
              <a:t>based on the average of the sector and following MedAID recommendations</a:t>
            </a:r>
          </a:p>
        </p:txBody>
      </p:sp>
      <p:pic>
        <p:nvPicPr>
          <p:cNvPr id="21" name="Gràfic 25" descr="Continuous Improvement with solid fill">
            <a:extLst>
              <a:ext uri="{FF2B5EF4-FFF2-40B4-BE49-F238E27FC236}">
                <a16:creationId xmlns:a16="http://schemas.microsoft.com/office/drawing/2014/main" id="{76773773-78E0-457E-B0A6-F0F1077B6BE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7341" y="4139893"/>
            <a:ext cx="776048" cy="776048"/>
          </a:xfrm>
          <a:prstGeom prst="rect">
            <a:avLst/>
          </a:prstGeom>
        </p:spPr>
      </p:pic>
      <p:pic>
        <p:nvPicPr>
          <p:cNvPr id="22" name="Gràfic 29" descr="Detective female with solid fill">
            <a:extLst>
              <a:ext uri="{FF2B5EF4-FFF2-40B4-BE49-F238E27FC236}">
                <a16:creationId xmlns:a16="http://schemas.microsoft.com/office/drawing/2014/main" id="{0E427036-8D8A-4B45-82DF-D7B73E8526BA}"/>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34291" y="5063819"/>
            <a:ext cx="728332" cy="728332"/>
          </a:xfrm>
          <a:prstGeom prst="rect">
            <a:avLst/>
          </a:prstGeom>
        </p:spPr>
      </p:pic>
      <p:pic>
        <p:nvPicPr>
          <p:cNvPr id="23" name="Gràfic 5" descr="Questions with solid fill">
            <a:extLst>
              <a:ext uri="{FF2B5EF4-FFF2-40B4-BE49-F238E27FC236}">
                <a16:creationId xmlns:a16="http://schemas.microsoft.com/office/drawing/2014/main" id="{BED46691-917C-48EC-99FE-8217B7DE1D9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30521" y="1037804"/>
            <a:ext cx="776048" cy="776048"/>
          </a:xfrm>
          <a:prstGeom prst="rect">
            <a:avLst/>
          </a:prstGeom>
        </p:spPr>
      </p:pic>
      <p:sp>
        <p:nvSpPr>
          <p:cNvPr id="24" name="QuadreDeText 7">
            <a:extLst>
              <a:ext uri="{FF2B5EF4-FFF2-40B4-BE49-F238E27FC236}">
                <a16:creationId xmlns:a16="http://schemas.microsoft.com/office/drawing/2014/main" id="{8C870FF1-2B6E-4D8E-BBDF-A2F13676F1D0}"/>
              </a:ext>
            </a:extLst>
          </p:cNvPr>
          <p:cNvSpPr txBox="1"/>
          <p:nvPr/>
        </p:nvSpPr>
        <p:spPr>
          <a:xfrm>
            <a:off x="1284298" y="1210384"/>
            <a:ext cx="8856984" cy="430887"/>
          </a:xfrm>
          <a:prstGeom prst="rect">
            <a:avLst/>
          </a:prstGeom>
          <a:noFill/>
        </p:spPr>
        <p:txBody>
          <a:bodyPr wrap="square">
            <a:spAutoFit/>
          </a:bodyPr>
          <a:lstStyle/>
          <a:p>
            <a:pPr algn="just"/>
            <a:r>
              <a:rPr lang="en-GB" sz="2200" dirty="0">
                <a:latin typeface="Calibri" panose="020F0502020204030204" pitchFamily="34" charset="0"/>
                <a:cs typeface="Calibri" panose="020F0502020204030204" pitchFamily="34" charset="0"/>
              </a:rPr>
              <a:t>To help us to </a:t>
            </a:r>
            <a:r>
              <a:rPr lang="en-GB" sz="2200" b="1" dirty="0">
                <a:latin typeface="Calibri" panose="020F0502020204030204" pitchFamily="34" charset="0"/>
                <a:cs typeface="Calibri" panose="020F0502020204030204" pitchFamily="34" charset="0"/>
              </a:rPr>
              <a:t>understand differences </a:t>
            </a:r>
            <a:r>
              <a:rPr lang="en-GB" sz="2200" dirty="0">
                <a:latin typeface="Calibri" panose="020F0502020204030204" pitchFamily="34" charset="0"/>
                <a:cs typeface="Calibri" panose="020F0502020204030204" pitchFamily="34" charset="0"/>
              </a:rPr>
              <a:t>between facilities</a:t>
            </a:r>
          </a:p>
        </p:txBody>
      </p:sp>
      <p:pic>
        <p:nvPicPr>
          <p:cNvPr id="25" name="Gràfic 9" descr="Koi with solid fill">
            <a:extLst>
              <a:ext uri="{FF2B5EF4-FFF2-40B4-BE49-F238E27FC236}">
                <a16:creationId xmlns:a16="http://schemas.microsoft.com/office/drawing/2014/main" id="{1F4544A4-6462-4AFD-9987-92DB73E72530}"/>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30521" y="1807317"/>
            <a:ext cx="776048" cy="776048"/>
          </a:xfrm>
          <a:prstGeom prst="rect">
            <a:avLst/>
          </a:prstGeom>
        </p:spPr>
      </p:pic>
      <p:sp>
        <p:nvSpPr>
          <p:cNvPr id="37" name="QuadreDeText 3">
            <a:extLst>
              <a:ext uri="{FF2B5EF4-FFF2-40B4-BE49-F238E27FC236}">
                <a16:creationId xmlns:a16="http://schemas.microsoft.com/office/drawing/2014/main" id="{38DFC13C-5996-44D6-B552-C0D5A87B6482}"/>
              </a:ext>
            </a:extLst>
          </p:cNvPr>
          <p:cNvSpPr txBox="1"/>
          <p:nvPr/>
        </p:nvSpPr>
        <p:spPr>
          <a:xfrm>
            <a:off x="1252023" y="5019664"/>
            <a:ext cx="10350565" cy="830997"/>
          </a:xfrm>
          <a:prstGeom prst="rect">
            <a:avLst/>
          </a:prstGeom>
          <a:noFill/>
        </p:spPr>
        <p:txBody>
          <a:bodyPr wrap="square">
            <a:spAutoFit/>
          </a:bodyPr>
          <a:lstStyle/>
          <a:p>
            <a:pPr algn="just"/>
            <a:r>
              <a:rPr lang="en-US" sz="2400" dirty="0">
                <a:latin typeface="Calibri" panose="020F0502020204030204" pitchFamily="34" charset="0"/>
                <a:cs typeface="Calibri" panose="020F0502020204030204" pitchFamily="34" charset="0"/>
              </a:rPr>
              <a:t>Data will be </a:t>
            </a:r>
            <a:r>
              <a:rPr lang="en-US" sz="2400" b="1" dirty="0">
                <a:latin typeface="Calibri" panose="020F0502020204030204" pitchFamily="34" charset="0"/>
                <a:cs typeface="Calibri" panose="020F0502020204030204" pitchFamily="34" charset="0"/>
              </a:rPr>
              <a:t>processed anonymously </a:t>
            </a:r>
            <a:r>
              <a:rPr lang="en-US" sz="2400" dirty="0">
                <a:latin typeface="Calibri" panose="020F0502020204030204" pitchFamily="34" charset="0"/>
                <a:cs typeface="Calibri" panose="020F0502020204030204" pitchFamily="34" charset="0"/>
              </a:rPr>
              <a:t>and comparisons of each user will be made with the industry average or similar facilities</a:t>
            </a:r>
            <a:endParaRPr lang="en-GB" sz="2400" dirty="0">
              <a:latin typeface="Calibri" panose="020F0502020204030204" pitchFamily="34" charset="0"/>
              <a:cs typeface="Calibri" panose="020F0502020204030204" pitchFamily="34" charset="0"/>
            </a:endParaRPr>
          </a:p>
        </p:txBody>
      </p:sp>
      <p:pic>
        <p:nvPicPr>
          <p:cNvPr id="2" name="Imatge 1">
            <a:extLst>
              <a:ext uri="{FF2B5EF4-FFF2-40B4-BE49-F238E27FC236}">
                <a16:creationId xmlns:a16="http://schemas.microsoft.com/office/drawing/2014/main" id="{EAD2394A-4B80-4E3D-9313-951356F674A4}"/>
              </a:ext>
            </a:extLst>
          </p:cNvPr>
          <p:cNvPicPr>
            <a:picLocks noChangeAspect="1"/>
          </p:cNvPicPr>
          <p:nvPr/>
        </p:nvPicPr>
        <p:blipFill>
          <a:blip r:embed="rId16"/>
          <a:stretch>
            <a:fillRect/>
          </a:stretch>
        </p:blipFill>
        <p:spPr>
          <a:xfrm>
            <a:off x="7983407" y="1303782"/>
            <a:ext cx="3778072" cy="1245047"/>
          </a:xfrm>
          <a:prstGeom prst="rect">
            <a:avLst/>
          </a:prstGeom>
        </p:spPr>
      </p:pic>
    </p:spTree>
    <p:extLst>
      <p:ext uri="{BB962C8B-B14F-4D97-AF65-F5344CB8AC3E}">
        <p14:creationId xmlns:p14="http://schemas.microsoft.com/office/powerpoint/2010/main" val="2219555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5">
            <a:extLst>
              <a:ext uri="{FF2B5EF4-FFF2-40B4-BE49-F238E27FC236}">
                <a16:creationId xmlns:a16="http://schemas.microsoft.com/office/drawing/2014/main" id="{8429FE85-495B-48C2-865C-4412AAB02320}"/>
              </a:ext>
            </a:extLst>
          </p:cNvPr>
          <p:cNvPicPr>
            <a:picLocks noChangeAspect="1"/>
          </p:cNvPicPr>
          <p:nvPr/>
        </p:nvPicPr>
        <p:blipFill>
          <a:blip r:embed="rId2"/>
          <a:stretch>
            <a:fillRect/>
          </a:stretch>
        </p:blipFill>
        <p:spPr>
          <a:xfrm>
            <a:off x="1959575" y="6323626"/>
            <a:ext cx="630244" cy="422891"/>
          </a:xfrm>
          <a:prstGeom prst="rect">
            <a:avLst/>
          </a:prstGeom>
        </p:spPr>
      </p:pic>
      <p:grpSp>
        <p:nvGrpSpPr>
          <p:cNvPr id="15" name="Agrupa 14">
            <a:extLst>
              <a:ext uri="{FF2B5EF4-FFF2-40B4-BE49-F238E27FC236}">
                <a16:creationId xmlns:a16="http://schemas.microsoft.com/office/drawing/2014/main" id="{D401C904-968C-464B-B52C-0B1AEA414CEC}"/>
              </a:ext>
            </a:extLst>
          </p:cNvPr>
          <p:cNvGrpSpPr/>
          <p:nvPr/>
        </p:nvGrpSpPr>
        <p:grpSpPr>
          <a:xfrm>
            <a:off x="1021737" y="6323626"/>
            <a:ext cx="9688916" cy="422891"/>
            <a:chOff x="1021737" y="3177012"/>
            <a:chExt cx="9688916" cy="422891"/>
          </a:xfrm>
        </p:grpSpPr>
        <p:sp>
          <p:nvSpPr>
            <p:cNvPr id="7" name="QuadreDeText 6">
              <a:extLst>
                <a:ext uri="{FF2B5EF4-FFF2-40B4-BE49-F238E27FC236}">
                  <a16:creationId xmlns:a16="http://schemas.microsoft.com/office/drawing/2014/main" id="{2AAFDC71-CE23-4EAA-BE93-E1803A970971}"/>
                </a:ext>
              </a:extLst>
            </p:cNvPr>
            <p:cNvSpPr txBox="1"/>
            <p:nvPr/>
          </p:nvSpPr>
          <p:spPr>
            <a:xfrm>
              <a:off x="2928392" y="3219179"/>
              <a:ext cx="7782261" cy="338554"/>
            </a:xfrm>
            <a:prstGeom prst="rect">
              <a:avLst/>
            </a:prstGeom>
            <a:noFill/>
            <a:ln>
              <a:solidFill>
                <a:schemeClr val="accent1">
                  <a:lumMod val="75000"/>
                </a:schemeClr>
              </a:solidFill>
            </a:ln>
          </p:spPr>
          <p:txBody>
            <a:bodyPr wrap="square">
              <a:spAutoFit/>
            </a:bodyPr>
            <a:lstStyle/>
            <a:p>
              <a:r>
                <a:rPr lang="es-ES" sz="1600" b="1" i="0" u="none" strike="noStrike" baseline="0" dirty="0">
                  <a:solidFill>
                    <a:srgbClr val="000000"/>
                  </a:solidFill>
                  <a:latin typeface="Calibri" panose="020F0502020204030204" pitchFamily="34" charset="0"/>
                </a:rPr>
                <a:t>El futuro de la Economía Circular y la Acuicultura Sostenible. Madrid, 18 nov 2021 </a:t>
              </a:r>
              <a:endParaRPr lang="ca-ES" sz="1600" b="1" dirty="0"/>
            </a:p>
          </p:txBody>
        </p:sp>
        <p:pic>
          <p:nvPicPr>
            <p:cNvPr id="11" name="Imagen 6">
              <a:extLst>
                <a:ext uri="{FF2B5EF4-FFF2-40B4-BE49-F238E27FC236}">
                  <a16:creationId xmlns:a16="http://schemas.microsoft.com/office/drawing/2014/main" id="{6272A6AB-6090-498B-9A11-9B44A9219593}"/>
                </a:ext>
              </a:extLst>
            </p:cNvPr>
            <p:cNvPicPr>
              <a:picLocks noChangeAspect="1"/>
            </p:cNvPicPr>
            <p:nvPr/>
          </p:nvPicPr>
          <p:blipFill rotWithShape="1">
            <a:blip r:embed="rId3"/>
            <a:srcRect b="8604"/>
            <a:stretch/>
          </p:blipFill>
          <p:spPr>
            <a:xfrm>
              <a:off x="1021737" y="3177012"/>
              <a:ext cx="807064" cy="422891"/>
            </a:xfrm>
            <a:prstGeom prst="rect">
              <a:avLst/>
            </a:prstGeom>
            <a:ln>
              <a:solidFill>
                <a:schemeClr val="accent1">
                  <a:lumMod val="75000"/>
                </a:schemeClr>
              </a:solidFill>
            </a:ln>
          </p:spPr>
        </p:pic>
      </p:grpSp>
      <p:sp>
        <p:nvSpPr>
          <p:cNvPr id="13" name="1 Título">
            <a:extLst>
              <a:ext uri="{FF2B5EF4-FFF2-40B4-BE49-F238E27FC236}">
                <a16:creationId xmlns:a16="http://schemas.microsoft.com/office/drawing/2014/main" id="{88620AB8-DB58-4A70-AB8F-A2E0CDF3D1B3}"/>
              </a:ext>
            </a:extLst>
          </p:cNvPr>
          <p:cNvSpPr txBox="1">
            <a:spLocks/>
          </p:cNvSpPr>
          <p:nvPr/>
        </p:nvSpPr>
        <p:spPr>
          <a:xfrm>
            <a:off x="0" y="2846"/>
            <a:ext cx="12192000" cy="652896"/>
          </a:xfrm>
          <a:prstGeom prst="rect">
            <a:avLst/>
          </a:prstGeom>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s-ES" dirty="0">
                <a:solidFill>
                  <a:schemeClr val="bg1"/>
                </a:solidFill>
              </a:rPr>
              <a:t>MedAID at </a:t>
            </a:r>
            <a:r>
              <a:rPr lang="es-ES" dirty="0" err="1">
                <a:solidFill>
                  <a:schemeClr val="bg1"/>
                </a:solidFill>
              </a:rPr>
              <a:t>glance</a:t>
            </a:r>
            <a:endParaRPr lang="es-ES" dirty="0">
              <a:solidFill>
                <a:schemeClr val="bg1"/>
              </a:solidFill>
            </a:endParaRPr>
          </a:p>
        </p:txBody>
      </p:sp>
      <p:sp>
        <p:nvSpPr>
          <p:cNvPr id="8" name="QuadreDeText 6">
            <a:extLst>
              <a:ext uri="{FF2B5EF4-FFF2-40B4-BE49-F238E27FC236}">
                <a16:creationId xmlns:a16="http://schemas.microsoft.com/office/drawing/2014/main" id="{62455630-1620-4940-B3D7-20BE8733BB52}"/>
              </a:ext>
            </a:extLst>
          </p:cNvPr>
          <p:cNvSpPr txBox="1"/>
          <p:nvPr/>
        </p:nvSpPr>
        <p:spPr>
          <a:xfrm>
            <a:off x="344593" y="1269554"/>
            <a:ext cx="5597751"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s-ES" sz="3200" dirty="0">
                <a:latin typeface="Calibri" panose="020F0502020204030204" pitchFamily="34" charset="0"/>
                <a:cs typeface="Calibri" panose="020F0502020204030204" pitchFamily="34" charset="0"/>
                <a:hlinkClick r:id="rId4"/>
              </a:rPr>
              <a:t>https://cloud.smartwaterplanet.com/settings/1</a:t>
            </a:r>
            <a:r>
              <a:rPr lang="es-ES" sz="3200" dirty="0">
                <a:latin typeface="Calibri" panose="020F0502020204030204" pitchFamily="34" charset="0"/>
                <a:cs typeface="Calibri" panose="020F0502020204030204" pitchFamily="34" charset="0"/>
              </a:rPr>
              <a:t> </a:t>
            </a:r>
          </a:p>
        </p:txBody>
      </p:sp>
      <p:pic>
        <p:nvPicPr>
          <p:cNvPr id="9" name="Imatge 10">
            <a:extLst>
              <a:ext uri="{FF2B5EF4-FFF2-40B4-BE49-F238E27FC236}">
                <a16:creationId xmlns:a16="http://schemas.microsoft.com/office/drawing/2014/main" id="{A731D416-16D4-4C36-A58C-E89B8126DC98}"/>
              </a:ext>
            </a:extLst>
          </p:cNvPr>
          <p:cNvPicPr>
            <a:picLocks noChangeAspect="1"/>
          </p:cNvPicPr>
          <p:nvPr/>
        </p:nvPicPr>
        <p:blipFill rotWithShape="1">
          <a:blip r:embed="rId5"/>
          <a:srcRect t="17183" r="4690" b="5495"/>
          <a:stretch/>
        </p:blipFill>
        <p:spPr>
          <a:xfrm>
            <a:off x="344593" y="2660838"/>
            <a:ext cx="5597751" cy="3076986"/>
          </a:xfrm>
          <a:prstGeom prst="rect">
            <a:avLst/>
          </a:prstGeom>
        </p:spPr>
      </p:pic>
      <p:sp>
        <p:nvSpPr>
          <p:cNvPr id="10" name="QuadreDeText 12">
            <a:extLst>
              <a:ext uri="{FF2B5EF4-FFF2-40B4-BE49-F238E27FC236}">
                <a16:creationId xmlns:a16="http://schemas.microsoft.com/office/drawing/2014/main" id="{B7682A1D-B640-4723-9AA9-175A8C978069}"/>
              </a:ext>
            </a:extLst>
          </p:cNvPr>
          <p:cNvSpPr txBox="1"/>
          <p:nvPr/>
        </p:nvSpPr>
        <p:spPr>
          <a:xfrm>
            <a:off x="5992291" y="1269554"/>
            <a:ext cx="5935563"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ca-ES" sz="3200" dirty="0">
                <a:latin typeface="Calibri" panose="020F0502020204030204" pitchFamily="34" charset="0"/>
                <a:cs typeface="Calibri" panose="020F0502020204030204" pitchFamily="34" charset="0"/>
                <a:hlinkClick r:id="rId6"/>
              </a:rPr>
              <a:t>https://benchmarking.smartwaterplanet.com/company</a:t>
            </a:r>
            <a:r>
              <a:rPr lang="ca-ES" sz="3200" dirty="0">
                <a:latin typeface="Calibri" panose="020F0502020204030204" pitchFamily="34" charset="0"/>
                <a:cs typeface="Calibri" panose="020F0502020204030204" pitchFamily="34" charset="0"/>
              </a:rPr>
              <a:t> </a:t>
            </a:r>
          </a:p>
        </p:txBody>
      </p:sp>
      <p:pic>
        <p:nvPicPr>
          <p:cNvPr id="12" name="Imatge 14">
            <a:extLst>
              <a:ext uri="{FF2B5EF4-FFF2-40B4-BE49-F238E27FC236}">
                <a16:creationId xmlns:a16="http://schemas.microsoft.com/office/drawing/2014/main" id="{544A092E-982F-4FF0-8E44-C456CF61C6B8}"/>
              </a:ext>
            </a:extLst>
          </p:cNvPr>
          <p:cNvPicPr>
            <a:picLocks noChangeAspect="1"/>
          </p:cNvPicPr>
          <p:nvPr/>
        </p:nvPicPr>
        <p:blipFill rotWithShape="1">
          <a:blip r:embed="rId7"/>
          <a:srcRect t="17371" r="4394" b="5266"/>
          <a:stretch/>
        </p:blipFill>
        <p:spPr>
          <a:xfrm>
            <a:off x="5995960" y="2660837"/>
            <a:ext cx="5934198" cy="3076985"/>
          </a:xfrm>
          <a:prstGeom prst="rect">
            <a:avLst/>
          </a:prstGeom>
        </p:spPr>
      </p:pic>
    </p:spTree>
    <p:extLst>
      <p:ext uri="{BB962C8B-B14F-4D97-AF65-F5344CB8AC3E}">
        <p14:creationId xmlns:p14="http://schemas.microsoft.com/office/powerpoint/2010/main" val="3829828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5">
            <a:extLst>
              <a:ext uri="{FF2B5EF4-FFF2-40B4-BE49-F238E27FC236}">
                <a16:creationId xmlns:a16="http://schemas.microsoft.com/office/drawing/2014/main" id="{8429FE85-495B-48C2-865C-4412AAB02320}"/>
              </a:ext>
            </a:extLst>
          </p:cNvPr>
          <p:cNvPicPr>
            <a:picLocks noChangeAspect="1"/>
          </p:cNvPicPr>
          <p:nvPr/>
        </p:nvPicPr>
        <p:blipFill>
          <a:blip r:embed="rId2"/>
          <a:stretch>
            <a:fillRect/>
          </a:stretch>
        </p:blipFill>
        <p:spPr>
          <a:xfrm>
            <a:off x="1959575" y="6323626"/>
            <a:ext cx="630244" cy="422891"/>
          </a:xfrm>
          <a:prstGeom prst="rect">
            <a:avLst/>
          </a:prstGeom>
        </p:spPr>
      </p:pic>
      <p:grpSp>
        <p:nvGrpSpPr>
          <p:cNvPr id="15" name="Agrupa 14">
            <a:extLst>
              <a:ext uri="{FF2B5EF4-FFF2-40B4-BE49-F238E27FC236}">
                <a16:creationId xmlns:a16="http://schemas.microsoft.com/office/drawing/2014/main" id="{D401C904-968C-464B-B52C-0B1AEA414CEC}"/>
              </a:ext>
            </a:extLst>
          </p:cNvPr>
          <p:cNvGrpSpPr/>
          <p:nvPr/>
        </p:nvGrpSpPr>
        <p:grpSpPr>
          <a:xfrm>
            <a:off x="1021737" y="6323626"/>
            <a:ext cx="9688916" cy="422891"/>
            <a:chOff x="1021737" y="3177012"/>
            <a:chExt cx="9688916" cy="422891"/>
          </a:xfrm>
        </p:grpSpPr>
        <p:sp>
          <p:nvSpPr>
            <p:cNvPr id="7" name="QuadreDeText 6">
              <a:extLst>
                <a:ext uri="{FF2B5EF4-FFF2-40B4-BE49-F238E27FC236}">
                  <a16:creationId xmlns:a16="http://schemas.microsoft.com/office/drawing/2014/main" id="{2AAFDC71-CE23-4EAA-BE93-E1803A970971}"/>
                </a:ext>
              </a:extLst>
            </p:cNvPr>
            <p:cNvSpPr txBox="1"/>
            <p:nvPr/>
          </p:nvSpPr>
          <p:spPr>
            <a:xfrm>
              <a:off x="2928392" y="3219179"/>
              <a:ext cx="7782261" cy="338554"/>
            </a:xfrm>
            <a:prstGeom prst="rect">
              <a:avLst/>
            </a:prstGeom>
            <a:noFill/>
            <a:ln>
              <a:solidFill>
                <a:schemeClr val="accent1">
                  <a:lumMod val="75000"/>
                </a:schemeClr>
              </a:solidFill>
            </a:ln>
          </p:spPr>
          <p:txBody>
            <a:bodyPr wrap="square">
              <a:spAutoFit/>
            </a:bodyPr>
            <a:lstStyle/>
            <a:p>
              <a:r>
                <a:rPr lang="es-ES" sz="1600" b="1" i="0" u="none" strike="noStrike" baseline="0" dirty="0">
                  <a:solidFill>
                    <a:srgbClr val="000000"/>
                  </a:solidFill>
                  <a:latin typeface="Calibri" panose="020F0502020204030204" pitchFamily="34" charset="0"/>
                </a:rPr>
                <a:t>El futuro de la Economía Circular y la Acuicultura Sostenible. Madrid, 18 nov 2021 </a:t>
              </a:r>
              <a:endParaRPr lang="ca-ES" sz="1600" b="1" dirty="0"/>
            </a:p>
          </p:txBody>
        </p:sp>
        <p:pic>
          <p:nvPicPr>
            <p:cNvPr id="11" name="Imagen 6">
              <a:extLst>
                <a:ext uri="{FF2B5EF4-FFF2-40B4-BE49-F238E27FC236}">
                  <a16:creationId xmlns:a16="http://schemas.microsoft.com/office/drawing/2014/main" id="{6272A6AB-6090-498B-9A11-9B44A9219593}"/>
                </a:ext>
              </a:extLst>
            </p:cNvPr>
            <p:cNvPicPr>
              <a:picLocks noChangeAspect="1"/>
            </p:cNvPicPr>
            <p:nvPr/>
          </p:nvPicPr>
          <p:blipFill rotWithShape="1">
            <a:blip r:embed="rId3"/>
            <a:srcRect b="8604"/>
            <a:stretch/>
          </p:blipFill>
          <p:spPr>
            <a:xfrm>
              <a:off x="1021737" y="3177012"/>
              <a:ext cx="807064" cy="422891"/>
            </a:xfrm>
            <a:prstGeom prst="rect">
              <a:avLst/>
            </a:prstGeom>
            <a:ln>
              <a:solidFill>
                <a:schemeClr val="accent1">
                  <a:lumMod val="75000"/>
                </a:schemeClr>
              </a:solidFill>
            </a:ln>
          </p:spPr>
        </p:pic>
      </p:grpSp>
      <p:sp>
        <p:nvSpPr>
          <p:cNvPr id="13" name="1 Título">
            <a:extLst>
              <a:ext uri="{FF2B5EF4-FFF2-40B4-BE49-F238E27FC236}">
                <a16:creationId xmlns:a16="http://schemas.microsoft.com/office/drawing/2014/main" id="{88620AB8-DB58-4A70-AB8F-A2E0CDF3D1B3}"/>
              </a:ext>
            </a:extLst>
          </p:cNvPr>
          <p:cNvSpPr txBox="1">
            <a:spLocks/>
          </p:cNvSpPr>
          <p:nvPr/>
        </p:nvSpPr>
        <p:spPr>
          <a:xfrm>
            <a:off x="0" y="2846"/>
            <a:ext cx="12192000" cy="652896"/>
          </a:xfrm>
          <a:prstGeom prst="rect">
            <a:avLst/>
          </a:prstGeom>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dirty="0">
                <a:solidFill>
                  <a:schemeClr val="bg1"/>
                </a:solidFill>
              </a:rPr>
              <a:t>MedAID </a:t>
            </a:r>
            <a:r>
              <a:rPr lang="es-ES" dirty="0" err="1">
                <a:solidFill>
                  <a:schemeClr val="bg1"/>
                </a:solidFill>
              </a:rPr>
              <a:t>Team</a:t>
            </a:r>
            <a:r>
              <a:rPr lang="es-ES" dirty="0">
                <a:solidFill>
                  <a:schemeClr val="bg1"/>
                </a:solidFill>
              </a:rPr>
              <a:t>: </a:t>
            </a:r>
            <a:r>
              <a:rPr lang="es-ES" dirty="0" err="1">
                <a:solidFill>
                  <a:schemeClr val="bg1"/>
                </a:solidFill>
              </a:rPr>
              <a:t>many</a:t>
            </a:r>
            <a:r>
              <a:rPr lang="es-ES" dirty="0">
                <a:solidFill>
                  <a:schemeClr val="bg1"/>
                </a:solidFill>
              </a:rPr>
              <a:t> </a:t>
            </a:r>
            <a:r>
              <a:rPr lang="es-ES" dirty="0" err="1">
                <a:solidFill>
                  <a:schemeClr val="bg1"/>
                </a:solidFill>
              </a:rPr>
              <a:t>thanks</a:t>
            </a:r>
            <a:endParaRPr lang="es-ES" dirty="0">
              <a:solidFill>
                <a:schemeClr val="bg1"/>
              </a:solidFill>
            </a:endParaRPr>
          </a:p>
        </p:txBody>
      </p:sp>
      <p:pic>
        <p:nvPicPr>
          <p:cNvPr id="2" name="Imatge 1">
            <a:extLst>
              <a:ext uri="{FF2B5EF4-FFF2-40B4-BE49-F238E27FC236}">
                <a16:creationId xmlns:a16="http://schemas.microsoft.com/office/drawing/2014/main" id="{094A0452-34EC-4181-8AF2-9AFD190E880F}"/>
              </a:ext>
            </a:extLst>
          </p:cNvPr>
          <p:cNvPicPr>
            <a:picLocks noChangeAspect="1"/>
          </p:cNvPicPr>
          <p:nvPr/>
        </p:nvPicPr>
        <p:blipFill>
          <a:blip r:embed="rId4"/>
          <a:stretch>
            <a:fillRect/>
          </a:stretch>
        </p:blipFill>
        <p:spPr>
          <a:xfrm>
            <a:off x="0" y="1143000"/>
            <a:ext cx="12192000" cy="4572000"/>
          </a:xfrm>
          <a:prstGeom prst="rect">
            <a:avLst/>
          </a:prstGeom>
        </p:spPr>
      </p:pic>
    </p:spTree>
    <p:extLst>
      <p:ext uri="{BB962C8B-B14F-4D97-AF65-F5344CB8AC3E}">
        <p14:creationId xmlns:p14="http://schemas.microsoft.com/office/powerpoint/2010/main" val="329254643"/>
      </p:ext>
    </p:extLst>
  </p:cSld>
  <p:clrMapOvr>
    <a:masterClrMapping/>
  </p:clrMapOvr>
</p:sld>
</file>

<file path=ppt/theme/theme1.xml><?xml version="1.0" encoding="utf-8"?>
<a:theme xmlns:a="http://schemas.openxmlformats.org/drawingml/2006/main" name="Tema de l'Office">
  <a:themeElements>
    <a:clrScheme name="Ofici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ici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ici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TotalTime>
  <Words>860</Words>
  <Application>Microsoft Office PowerPoint</Application>
  <PresentationFormat>Pantalla panoràmica</PresentationFormat>
  <Paragraphs>114</Paragraphs>
  <Slides>11</Slides>
  <Notes>0</Notes>
  <HiddenSlides>0</HiddenSlides>
  <MMClips>0</MMClips>
  <ScaleCrop>false</ScaleCrop>
  <HeadingPairs>
    <vt:vector size="6" baseType="variant">
      <vt:variant>
        <vt:lpstr>Tipus de lletra utilitzats</vt:lpstr>
      </vt:variant>
      <vt:variant>
        <vt:i4>3</vt:i4>
      </vt:variant>
      <vt:variant>
        <vt:lpstr>Tema</vt:lpstr>
      </vt:variant>
      <vt:variant>
        <vt:i4>1</vt:i4>
      </vt:variant>
      <vt:variant>
        <vt:lpstr>Títols de les diapositives</vt:lpstr>
      </vt:variant>
      <vt:variant>
        <vt:i4>11</vt:i4>
      </vt:variant>
    </vt:vector>
  </HeadingPairs>
  <TitlesOfParts>
    <vt:vector size="15" baseType="lpstr">
      <vt:lpstr>Arial</vt:lpstr>
      <vt:lpstr>Calibri</vt:lpstr>
      <vt:lpstr>Calibri Light</vt:lpstr>
      <vt:lpstr>Tema de l'Office</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 del PowerPoint</dc:title>
  <dc:creator>Aguilera, Cristobal</dc:creator>
  <cp:lastModifiedBy>Aguilera, Cristobal</cp:lastModifiedBy>
  <cp:revision>4</cp:revision>
  <dcterms:created xsi:type="dcterms:W3CDTF">2021-11-11T10:42:06Z</dcterms:created>
  <dcterms:modified xsi:type="dcterms:W3CDTF">2021-11-11T11:38:07Z</dcterms:modified>
</cp:coreProperties>
</file>