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21"/>
  </p:notesMasterIdLst>
  <p:sldIdLst>
    <p:sldId id="303" r:id="rId2"/>
    <p:sldId id="274" r:id="rId3"/>
    <p:sldId id="297" r:id="rId4"/>
    <p:sldId id="295" r:id="rId5"/>
    <p:sldId id="298" r:id="rId6"/>
    <p:sldId id="300" r:id="rId7"/>
    <p:sldId id="293" r:id="rId8"/>
    <p:sldId id="266" r:id="rId9"/>
    <p:sldId id="302" r:id="rId10"/>
    <p:sldId id="312" r:id="rId11"/>
    <p:sldId id="313" r:id="rId12"/>
    <p:sldId id="314" r:id="rId13"/>
    <p:sldId id="306" r:id="rId14"/>
    <p:sldId id="308" r:id="rId15"/>
    <p:sldId id="310" r:id="rId16"/>
    <p:sldId id="307" r:id="rId17"/>
    <p:sldId id="309" r:id="rId18"/>
    <p:sldId id="315" r:id="rId19"/>
    <p:sldId id="316" r:id="rId20"/>
  </p:sldIdLst>
  <p:sldSz cx="9144000" cy="6858000" type="screen4x3"/>
  <p:notesSz cx="7099300" cy="102235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969696"/>
    <a:srgbClr val="C0C0C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8" autoAdjust="0"/>
    <p:restoredTop sz="94660"/>
  </p:normalViewPr>
  <p:slideViewPr>
    <p:cSldViewPr showGuides="1">
      <p:cViewPr varScale="1">
        <p:scale>
          <a:sx n="104" d="100"/>
          <a:sy n="104" d="100"/>
        </p:scale>
        <p:origin x="177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5DD252-EC8A-4955-8477-266B1394C6D0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</dgm:pt>
    <dgm:pt modelId="{B40B0925-D96C-4845-9E4C-075A6AE21EBC}">
      <dgm:prSet phldrT="[Texto]" custT="1"/>
      <dgm:spPr/>
      <dgm:t>
        <a:bodyPr/>
        <a:lstStyle/>
        <a:p>
          <a:r>
            <a:rPr lang="es-ES" sz="1800" b="1" dirty="0">
              <a:latin typeface="Calibri" panose="020F0502020204030204" pitchFamily="34" charset="0"/>
              <a:cs typeface="Calibri" panose="020F0502020204030204" pitchFamily="34" charset="0"/>
            </a:rPr>
            <a:t>Origen</a:t>
          </a:r>
        </a:p>
        <a:p>
          <a:r>
            <a:rPr lang="es-ES" sz="1800" dirty="0">
              <a:latin typeface="Calibri" panose="020F0502020204030204" pitchFamily="34" charset="0"/>
              <a:cs typeface="Calibri" panose="020F0502020204030204" pitchFamily="34" charset="0"/>
            </a:rPr>
            <a:t>Criadero</a:t>
          </a:r>
        </a:p>
      </dgm:t>
    </dgm:pt>
    <dgm:pt modelId="{3ED02031-0426-4EDE-93D8-25E5F4C18D70}" type="parTrans" cxnId="{BD54693F-AE37-4901-98F9-282E637DA6E7}">
      <dgm:prSet/>
      <dgm:spPr/>
      <dgm:t>
        <a:bodyPr/>
        <a:lstStyle/>
        <a:p>
          <a:endParaRPr lang="es-ES"/>
        </a:p>
      </dgm:t>
    </dgm:pt>
    <dgm:pt modelId="{B91B4B16-1877-4727-9D03-8679ED60FB04}" type="sibTrans" cxnId="{BD54693F-AE37-4901-98F9-282E637DA6E7}">
      <dgm:prSet/>
      <dgm:spPr/>
      <dgm:t>
        <a:bodyPr/>
        <a:lstStyle/>
        <a:p>
          <a:endParaRPr lang="es-ES"/>
        </a:p>
      </dgm:t>
    </dgm:pt>
    <dgm:pt modelId="{49534D66-7959-4A3D-A1C7-7DF26865B14F}">
      <dgm:prSet phldrT="[Texto]" custT="1"/>
      <dgm:spPr/>
      <dgm:t>
        <a:bodyPr/>
        <a:lstStyle/>
        <a:p>
          <a:r>
            <a:rPr lang="es-ES" sz="1800" b="1" dirty="0">
              <a:latin typeface="Calibri" panose="020F0502020204030204" pitchFamily="34" charset="0"/>
              <a:cs typeface="Calibri" panose="020F0502020204030204" pitchFamily="34" charset="0"/>
            </a:rPr>
            <a:t>Tratamiento</a:t>
          </a:r>
          <a:br>
            <a:rPr lang="es-ES" sz="18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" sz="1800" dirty="0">
              <a:latin typeface="Calibri" panose="020F0502020204030204" pitchFamily="34" charset="0"/>
              <a:cs typeface="Calibri" panose="020F0502020204030204" pitchFamily="34" charset="0"/>
            </a:rPr>
            <a:t>Planta Compostaje</a:t>
          </a:r>
        </a:p>
      </dgm:t>
    </dgm:pt>
    <dgm:pt modelId="{C2619984-1CE7-4E77-86E8-95AD3E582DC6}" type="parTrans" cxnId="{FCB51B8F-19D4-4E57-A2E5-429BA72F7C60}">
      <dgm:prSet/>
      <dgm:spPr/>
      <dgm:t>
        <a:bodyPr/>
        <a:lstStyle/>
        <a:p>
          <a:endParaRPr lang="es-ES"/>
        </a:p>
      </dgm:t>
    </dgm:pt>
    <dgm:pt modelId="{F8CE6F2B-AB3B-44C5-93D5-9EA9136FF2E4}" type="sibTrans" cxnId="{FCB51B8F-19D4-4E57-A2E5-429BA72F7C60}">
      <dgm:prSet/>
      <dgm:spPr/>
      <dgm:t>
        <a:bodyPr/>
        <a:lstStyle/>
        <a:p>
          <a:endParaRPr lang="es-ES"/>
        </a:p>
      </dgm:t>
    </dgm:pt>
    <dgm:pt modelId="{A84F813A-1FCC-43B3-8C49-864C0F8D7CCB}">
      <dgm:prSet phldrT="[Texto]" custT="1"/>
      <dgm:spPr/>
      <dgm:t>
        <a:bodyPr/>
        <a:lstStyle/>
        <a:p>
          <a:r>
            <a:rPr lang="es-ES" sz="1800" b="1" dirty="0">
              <a:latin typeface="Calibri" panose="020F0502020204030204" pitchFamily="34" charset="0"/>
              <a:cs typeface="Calibri" panose="020F0502020204030204" pitchFamily="34" charset="0"/>
            </a:rPr>
            <a:t>Destino</a:t>
          </a:r>
          <a:br>
            <a:rPr lang="es-ES" sz="18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" sz="1800" dirty="0">
              <a:latin typeface="Calibri" panose="020F0502020204030204" pitchFamily="34" charset="0"/>
              <a:cs typeface="Calibri" panose="020F0502020204030204" pitchFamily="34" charset="0"/>
            </a:rPr>
            <a:t>Aplicación Agrícola</a:t>
          </a:r>
        </a:p>
      </dgm:t>
    </dgm:pt>
    <dgm:pt modelId="{7A2BB399-1897-4AD7-8891-9FD422AEE7D8}" type="parTrans" cxnId="{A6629661-D441-45E2-AA29-AE934523A934}">
      <dgm:prSet/>
      <dgm:spPr/>
      <dgm:t>
        <a:bodyPr/>
        <a:lstStyle/>
        <a:p>
          <a:endParaRPr lang="es-ES"/>
        </a:p>
      </dgm:t>
    </dgm:pt>
    <dgm:pt modelId="{3756C809-9DAF-435C-973C-5FBE75616002}" type="sibTrans" cxnId="{A6629661-D441-45E2-AA29-AE934523A934}">
      <dgm:prSet/>
      <dgm:spPr/>
      <dgm:t>
        <a:bodyPr/>
        <a:lstStyle/>
        <a:p>
          <a:endParaRPr lang="es-ES"/>
        </a:p>
      </dgm:t>
    </dgm:pt>
    <dgm:pt modelId="{1F08D333-958E-411C-BBAA-9DFEF4AFCDE1}" type="pres">
      <dgm:prSet presAssocID="{835DD252-EC8A-4955-8477-266B1394C6D0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C4FC3C53-53D5-4812-85C8-CC520971B555}" type="pres">
      <dgm:prSet presAssocID="{B40B0925-D96C-4845-9E4C-075A6AE21EBC}" presName="Accent1" presStyleCnt="0"/>
      <dgm:spPr/>
    </dgm:pt>
    <dgm:pt modelId="{F2099499-FD59-46FF-ACD1-E1CB108F9CD1}" type="pres">
      <dgm:prSet presAssocID="{B40B0925-D96C-4845-9E4C-075A6AE21EBC}" presName="Accent" presStyleLbl="node1" presStyleIdx="0" presStyleCnt="3"/>
      <dgm:spPr/>
    </dgm:pt>
    <dgm:pt modelId="{EA6D9B4C-CD76-40D9-A3BE-C210B0D1F630}" type="pres">
      <dgm:prSet presAssocID="{B40B0925-D96C-4845-9E4C-075A6AE21EBC}" presName="Parent1" presStyleLbl="revTx" presStyleIdx="0" presStyleCnt="3" custLinFactNeighborX="-1735" custLinFactNeighborY="-22182">
        <dgm:presLayoutVars>
          <dgm:chMax val="1"/>
          <dgm:chPref val="1"/>
          <dgm:bulletEnabled val="1"/>
        </dgm:presLayoutVars>
      </dgm:prSet>
      <dgm:spPr/>
    </dgm:pt>
    <dgm:pt modelId="{E7673ADD-44A0-426E-B0A8-00D41C83174B}" type="pres">
      <dgm:prSet presAssocID="{49534D66-7959-4A3D-A1C7-7DF26865B14F}" presName="Accent2" presStyleCnt="0"/>
      <dgm:spPr/>
    </dgm:pt>
    <dgm:pt modelId="{7BA6CDA1-4DAD-4CF8-B982-2A9AA898208F}" type="pres">
      <dgm:prSet presAssocID="{49534D66-7959-4A3D-A1C7-7DF26865B14F}" presName="Accent" presStyleLbl="node1" presStyleIdx="1" presStyleCnt="3"/>
      <dgm:spPr/>
    </dgm:pt>
    <dgm:pt modelId="{583AB3CF-99CA-482D-A544-10007DB73FA7}" type="pres">
      <dgm:prSet presAssocID="{49534D66-7959-4A3D-A1C7-7DF26865B14F}" presName="Parent2" presStyleLbl="revTx" presStyleIdx="1" presStyleCnt="3" custLinFactNeighborX="141" custLinFactNeighborY="-14639">
        <dgm:presLayoutVars>
          <dgm:chMax val="1"/>
          <dgm:chPref val="1"/>
          <dgm:bulletEnabled val="1"/>
        </dgm:presLayoutVars>
      </dgm:prSet>
      <dgm:spPr/>
    </dgm:pt>
    <dgm:pt modelId="{F23ECEBF-630A-4200-9A9B-CD462514A23B}" type="pres">
      <dgm:prSet presAssocID="{A84F813A-1FCC-43B3-8C49-864C0F8D7CCB}" presName="Accent3" presStyleCnt="0"/>
      <dgm:spPr/>
    </dgm:pt>
    <dgm:pt modelId="{9C45A065-2B2E-4300-98E8-56E8D18DCE5A}" type="pres">
      <dgm:prSet presAssocID="{A84F813A-1FCC-43B3-8C49-864C0F8D7CCB}" presName="Accent" presStyleLbl="node1" presStyleIdx="2" presStyleCnt="3"/>
      <dgm:spPr/>
    </dgm:pt>
    <dgm:pt modelId="{F8C09430-D451-4B26-A4F0-3FACFE67B9B8}" type="pres">
      <dgm:prSet presAssocID="{A84F813A-1FCC-43B3-8C49-864C0F8D7CCB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B9DAC006-0514-4C1B-A324-B43EED272C72}" type="presOf" srcId="{835DD252-EC8A-4955-8477-266B1394C6D0}" destId="{1F08D333-958E-411C-BBAA-9DFEF4AFCDE1}" srcOrd="0" destOrd="0" presId="urn:microsoft.com/office/officeart/2009/layout/CircleArrowProcess"/>
    <dgm:cxn modelId="{BD54693F-AE37-4901-98F9-282E637DA6E7}" srcId="{835DD252-EC8A-4955-8477-266B1394C6D0}" destId="{B40B0925-D96C-4845-9E4C-075A6AE21EBC}" srcOrd="0" destOrd="0" parTransId="{3ED02031-0426-4EDE-93D8-25E5F4C18D70}" sibTransId="{B91B4B16-1877-4727-9D03-8679ED60FB04}"/>
    <dgm:cxn modelId="{A6629661-D441-45E2-AA29-AE934523A934}" srcId="{835DD252-EC8A-4955-8477-266B1394C6D0}" destId="{A84F813A-1FCC-43B3-8C49-864C0F8D7CCB}" srcOrd="2" destOrd="0" parTransId="{7A2BB399-1897-4AD7-8891-9FD422AEE7D8}" sibTransId="{3756C809-9DAF-435C-973C-5FBE75616002}"/>
    <dgm:cxn modelId="{5BA65566-5291-40B5-A742-A9F0B7A5C558}" type="presOf" srcId="{A84F813A-1FCC-43B3-8C49-864C0F8D7CCB}" destId="{F8C09430-D451-4B26-A4F0-3FACFE67B9B8}" srcOrd="0" destOrd="0" presId="urn:microsoft.com/office/officeart/2009/layout/CircleArrowProcess"/>
    <dgm:cxn modelId="{FCB51B8F-19D4-4E57-A2E5-429BA72F7C60}" srcId="{835DD252-EC8A-4955-8477-266B1394C6D0}" destId="{49534D66-7959-4A3D-A1C7-7DF26865B14F}" srcOrd="1" destOrd="0" parTransId="{C2619984-1CE7-4E77-86E8-95AD3E582DC6}" sibTransId="{F8CE6F2B-AB3B-44C5-93D5-9EA9136FF2E4}"/>
    <dgm:cxn modelId="{90631995-0F91-4786-8AF2-153D8DE5AD0F}" type="presOf" srcId="{49534D66-7959-4A3D-A1C7-7DF26865B14F}" destId="{583AB3CF-99CA-482D-A544-10007DB73FA7}" srcOrd="0" destOrd="0" presId="urn:microsoft.com/office/officeart/2009/layout/CircleArrowProcess"/>
    <dgm:cxn modelId="{33C111DC-ED19-4EE7-9B55-1971BF974AC5}" type="presOf" srcId="{B40B0925-D96C-4845-9E4C-075A6AE21EBC}" destId="{EA6D9B4C-CD76-40D9-A3BE-C210B0D1F630}" srcOrd="0" destOrd="0" presId="urn:microsoft.com/office/officeart/2009/layout/CircleArrowProcess"/>
    <dgm:cxn modelId="{B210C235-5740-4AB7-90E4-EC6DB74FC0D7}" type="presParOf" srcId="{1F08D333-958E-411C-BBAA-9DFEF4AFCDE1}" destId="{C4FC3C53-53D5-4812-85C8-CC520971B555}" srcOrd="0" destOrd="0" presId="urn:microsoft.com/office/officeart/2009/layout/CircleArrowProcess"/>
    <dgm:cxn modelId="{602BFD51-2668-4E4F-9648-F51990B3B4B6}" type="presParOf" srcId="{C4FC3C53-53D5-4812-85C8-CC520971B555}" destId="{F2099499-FD59-46FF-ACD1-E1CB108F9CD1}" srcOrd="0" destOrd="0" presId="urn:microsoft.com/office/officeart/2009/layout/CircleArrowProcess"/>
    <dgm:cxn modelId="{FA67D7EF-10B1-45C0-B798-BD6007CE0D1C}" type="presParOf" srcId="{1F08D333-958E-411C-BBAA-9DFEF4AFCDE1}" destId="{EA6D9B4C-CD76-40D9-A3BE-C210B0D1F630}" srcOrd="1" destOrd="0" presId="urn:microsoft.com/office/officeart/2009/layout/CircleArrowProcess"/>
    <dgm:cxn modelId="{FB380C87-B7A8-4A63-97EF-828B84FB35BA}" type="presParOf" srcId="{1F08D333-958E-411C-BBAA-9DFEF4AFCDE1}" destId="{E7673ADD-44A0-426E-B0A8-00D41C83174B}" srcOrd="2" destOrd="0" presId="urn:microsoft.com/office/officeart/2009/layout/CircleArrowProcess"/>
    <dgm:cxn modelId="{27D49476-DC56-41A8-8EDF-002D10E159B3}" type="presParOf" srcId="{E7673ADD-44A0-426E-B0A8-00D41C83174B}" destId="{7BA6CDA1-4DAD-4CF8-B982-2A9AA898208F}" srcOrd="0" destOrd="0" presId="urn:microsoft.com/office/officeart/2009/layout/CircleArrowProcess"/>
    <dgm:cxn modelId="{013CBA9C-5B47-459A-9A9B-90880BB2E11B}" type="presParOf" srcId="{1F08D333-958E-411C-BBAA-9DFEF4AFCDE1}" destId="{583AB3CF-99CA-482D-A544-10007DB73FA7}" srcOrd="3" destOrd="0" presId="urn:microsoft.com/office/officeart/2009/layout/CircleArrowProcess"/>
    <dgm:cxn modelId="{589826B2-E050-42AA-818F-9392CD0CCBF4}" type="presParOf" srcId="{1F08D333-958E-411C-BBAA-9DFEF4AFCDE1}" destId="{F23ECEBF-630A-4200-9A9B-CD462514A23B}" srcOrd="4" destOrd="0" presId="urn:microsoft.com/office/officeart/2009/layout/CircleArrowProcess"/>
    <dgm:cxn modelId="{337F7F20-9BA3-4426-9203-37F4DBB59109}" type="presParOf" srcId="{F23ECEBF-630A-4200-9A9B-CD462514A23B}" destId="{9C45A065-2B2E-4300-98E8-56E8D18DCE5A}" srcOrd="0" destOrd="0" presId="urn:microsoft.com/office/officeart/2009/layout/CircleArrowProcess"/>
    <dgm:cxn modelId="{B01DFBA1-8B13-4FF8-9216-D3D1B1B3418B}" type="presParOf" srcId="{1F08D333-958E-411C-BBAA-9DFEF4AFCDE1}" destId="{F8C09430-D451-4B26-A4F0-3FACFE67B9B8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099499-FD59-46FF-ACD1-E1CB108F9CD1}">
      <dsp:nvSpPr>
        <dsp:cNvPr id="0" name=""/>
        <dsp:cNvSpPr/>
      </dsp:nvSpPr>
      <dsp:spPr>
        <a:xfrm>
          <a:off x="2566869" y="0"/>
          <a:ext cx="2164068" cy="216439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6D9B4C-CD76-40D9-A3BE-C210B0D1F630}">
      <dsp:nvSpPr>
        <dsp:cNvPr id="0" name=""/>
        <dsp:cNvSpPr/>
      </dsp:nvSpPr>
      <dsp:spPr>
        <a:xfrm>
          <a:off x="3024335" y="648072"/>
          <a:ext cx="1202531" cy="6011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Origen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Calibri" panose="020F0502020204030204" pitchFamily="34" charset="0"/>
              <a:cs typeface="Calibri" panose="020F0502020204030204" pitchFamily="34" charset="0"/>
            </a:rPr>
            <a:t>Criadero</a:t>
          </a:r>
        </a:p>
      </dsp:txBody>
      <dsp:txXfrm>
        <a:off x="3024335" y="648072"/>
        <a:ext cx="1202531" cy="601121"/>
      </dsp:txXfrm>
    </dsp:sp>
    <dsp:sp modelId="{7BA6CDA1-4DAD-4CF8-B982-2A9AA898208F}">
      <dsp:nvSpPr>
        <dsp:cNvPr id="0" name=""/>
        <dsp:cNvSpPr/>
      </dsp:nvSpPr>
      <dsp:spPr>
        <a:xfrm>
          <a:off x="1965806" y="1243606"/>
          <a:ext cx="2164068" cy="2164397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3AB3CF-99CA-482D-A544-10007DB73FA7}">
      <dsp:nvSpPr>
        <dsp:cNvPr id="0" name=""/>
        <dsp:cNvSpPr/>
      </dsp:nvSpPr>
      <dsp:spPr>
        <a:xfrm>
          <a:off x="2448270" y="1944215"/>
          <a:ext cx="1202531" cy="6011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Tratamiento</a:t>
          </a:r>
          <a:br>
            <a:rPr lang="es-ES" sz="18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" sz="1800" kern="1200" dirty="0">
              <a:latin typeface="Calibri" panose="020F0502020204030204" pitchFamily="34" charset="0"/>
              <a:cs typeface="Calibri" panose="020F0502020204030204" pitchFamily="34" charset="0"/>
            </a:rPr>
            <a:t>Planta Compostaje</a:t>
          </a:r>
        </a:p>
      </dsp:txBody>
      <dsp:txXfrm>
        <a:off x="2448270" y="1944215"/>
        <a:ext cx="1202531" cy="601121"/>
      </dsp:txXfrm>
    </dsp:sp>
    <dsp:sp modelId="{9C45A065-2B2E-4300-98E8-56E8D18DCE5A}">
      <dsp:nvSpPr>
        <dsp:cNvPr id="0" name=""/>
        <dsp:cNvSpPr/>
      </dsp:nvSpPr>
      <dsp:spPr>
        <a:xfrm>
          <a:off x="2720893" y="2636032"/>
          <a:ext cx="1859269" cy="1860015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C09430-D451-4B26-A4F0-3FACFE67B9B8}">
      <dsp:nvSpPr>
        <dsp:cNvPr id="0" name=""/>
        <dsp:cNvSpPr/>
      </dsp:nvSpPr>
      <dsp:spPr>
        <a:xfrm>
          <a:off x="3048044" y="3284812"/>
          <a:ext cx="1202531" cy="6011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Destino</a:t>
          </a:r>
          <a:br>
            <a:rPr lang="es-ES" sz="18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" sz="1800" kern="1200" dirty="0">
              <a:latin typeface="Calibri" panose="020F0502020204030204" pitchFamily="34" charset="0"/>
              <a:cs typeface="Calibri" panose="020F0502020204030204" pitchFamily="34" charset="0"/>
            </a:rPr>
            <a:t>Aplicación Agrícola</a:t>
          </a:r>
        </a:p>
      </dsp:txBody>
      <dsp:txXfrm>
        <a:off x="3048044" y="3284812"/>
        <a:ext cx="1202531" cy="6011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172CF3F-4972-4554-849E-CF5CAAB1486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algn="l" defTabSz="94773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F5426BD-5CB3-444F-8D58-1830BF037C8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algn="r" defTabSz="94773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31BB8BC4-D091-4A62-85E5-67F92A4D6ABD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9377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CD690C1F-8D8F-4F79-B3A6-AA4D4F37294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57750"/>
            <a:ext cx="5680075" cy="45989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noProof="0"/>
              <a:t>Haga clic para modificar el estilo de texto del patrón</a:t>
            </a:r>
          </a:p>
          <a:p>
            <a:pPr lvl="1"/>
            <a:r>
              <a:rPr lang="es-ES" altLang="es-ES" noProof="0"/>
              <a:t>Segundo nivel</a:t>
            </a:r>
          </a:p>
          <a:p>
            <a:pPr lvl="2"/>
            <a:r>
              <a:rPr lang="es-ES" altLang="es-ES" noProof="0"/>
              <a:t>Tercer nivel</a:t>
            </a:r>
          </a:p>
          <a:p>
            <a:pPr lvl="3"/>
            <a:r>
              <a:rPr lang="es-ES" altLang="es-ES" noProof="0"/>
              <a:t>Cuarto nivel</a:t>
            </a:r>
          </a:p>
          <a:p>
            <a:pPr lvl="4"/>
            <a:r>
              <a:rPr lang="es-ES" altLang="es-ES" noProof="0"/>
              <a:t>Quinto nivel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A3A920CD-C1CF-4246-9E71-2C4BEF90445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algn="l" defTabSz="94773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D1CA011E-592C-420E-B37E-003ECA2F5C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10738"/>
            <a:ext cx="3074988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algn="r" defTabSz="94773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34DCFCA-8B01-4B89-81F8-AB89E69F39BF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10E4CFE9-F857-494D-8A75-83DA60AED6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2825EF-CB1B-404D-9F5E-4B15EA2552FB}" type="slidenum">
              <a:rPr lang="es-ES" altLang="es-E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FC574E6E-D603-4010-94E5-F0E0D5F9110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19AF3A4E-D1E1-4F13-ADE4-326B7F33FD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4563" y="4856163"/>
            <a:ext cx="5210175" cy="4600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ca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6ED0CA6F-C98E-43FB-BC5D-90211A9990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920846-8653-4B6C-A828-2FBBF641FD31}" type="slidenum">
              <a:rPr lang="es-ES" altLang="es-E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4F16201E-05F3-487F-B04C-DD7A8AFC947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120F62A9-B1D9-4AA8-BFD3-456A62D0F3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6150" y="4857750"/>
            <a:ext cx="5207000" cy="4598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E05FCE10-E838-428D-AADD-272B634285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A6C7FB6-B6F3-4051-A4F5-6226FD9FA55B}" type="slidenum">
              <a:rPr lang="es-ES" altLang="es-E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C82E91AD-12FD-4DEC-AAB2-0CE3451C4D3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93775" y="766763"/>
            <a:ext cx="5114925" cy="3835400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2C7E1F74-BA13-4748-BF8D-845EEE026A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6150" y="4857750"/>
            <a:ext cx="5207000" cy="4598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73822F9F-4D71-426A-BDC6-E281078DCB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278A65E-D11A-44A7-857F-B793483B5693}" type="slidenum">
              <a:rPr lang="es-ES" altLang="es-E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EBD39FDE-7ADA-4AE3-B097-351C9464056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93775" y="766763"/>
            <a:ext cx="5114925" cy="3835400"/>
          </a:xfrm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448BA06C-DF24-4142-8456-EA3988EE0F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6150" y="4857750"/>
            <a:ext cx="5207000" cy="4598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3BF1090E-C2FC-493B-A7EF-992B4D5824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379F21-2421-42C7-AF10-B4C7A147E944}" type="slidenum">
              <a:rPr lang="es-ES" altLang="es-E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9AF96324-C98A-45B8-B3BD-58E946A7128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546F16E1-E449-4F89-A478-1D64326C33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6150" y="4859338"/>
            <a:ext cx="5207000" cy="4597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B8F27CC1-ECE3-408E-AC01-C9404F4965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8BF821-03A2-4282-830B-61D7EF190454}" type="slidenum">
              <a:rPr lang="es-ES" altLang="es-E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D4353355-C4EA-4330-8C21-A4D0EB81C78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3EA005FC-15F8-4BAB-BC28-70230D97E9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6150" y="4857750"/>
            <a:ext cx="5207000" cy="4598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E2F925F4-F943-46F0-8964-94BE87F4C7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477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C98682-689E-4CF2-917C-4070DCC0DC82}" type="slidenum">
              <a:rPr lang="es-ES" altLang="es-E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CCC19F0E-F7AB-45DC-8952-32F5E31EA15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91E1D6FF-D6DB-424F-A538-30454DE0B7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3B2BA15-96FB-42EF-97D1-A22C51ED9C48}"/>
              </a:ext>
            </a:extLst>
          </p:cNvPr>
          <p:cNvSpPr>
            <a:spLocks/>
          </p:cNvSpPr>
          <p:nvPr/>
        </p:nvSpPr>
        <p:spPr bwMode="auto">
          <a:xfrm>
            <a:off x="-31750" y="4321175"/>
            <a:ext cx="1395413" cy="781050"/>
          </a:xfrm>
          <a:custGeom>
            <a:avLst/>
            <a:gdLst>
              <a:gd name="T0" fmla="*/ 2147483646 w 8042"/>
              <a:gd name="T1" fmla="*/ 2147483646 h 10000"/>
              <a:gd name="T2" fmla="*/ 2147483646 w 8042"/>
              <a:gd name="T3" fmla="*/ 2147483646 h 10000"/>
              <a:gd name="T4" fmla="*/ 2147483646 w 8042"/>
              <a:gd name="T5" fmla="*/ 2147483646 h 10000"/>
              <a:gd name="T6" fmla="*/ 2147483646 w 8042"/>
              <a:gd name="T7" fmla="*/ 2147483646 h 10000"/>
              <a:gd name="T8" fmla="*/ 2147483646 w 8042"/>
              <a:gd name="T9" fmla="*/ 2147483646 h 10000"/>
              <a:gd name="T10" fmla="*/ 2147483646 w 8042"/>
              <a:gd name="T11" fmla="*/ 105298818 h 10000"/>
              <a:gd name="T12" fmla="*/ 2147483646 w 8042"/>
              <a:gd name="T13" fmla="*/ 76236572 h 10000"/>
              <a:gd name="T14" fmla="*/ 2147483646 w 8042"/>
              <a:gd name="T15" fmla="*/ 19533436 h 10000"/>
              <a:gd name="T16" fmla="*/ 94026232 w 8042"/>
              <a:gd name="T17" fmla="*/ 0 h 10000"/>
              <a:gd name="T18" fmla="*/ 0 w 8042"/>
              <a:gd name="T19" fmla="*/ 2147483646 h 10000"/>
              <a:gd name="T20" fmla="*/ 2147483646 w 8042"/>
              <a:gd name="T21" fmla="*/ 2147483646 h 1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D260798-DC6A-4E21-8930-E7310129C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2F93567-6036-462C-82BC-53F3BEF3A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A953C9F-6A13-415A-AFF5-E9D80318A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3863" y="4529138"/>
            <a:ext cx="584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DBAFC-8EC5-484E-B643-23CBD257306F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503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7D5988DC-74DD-4BD5-B4B0-E0A723694E97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615366511 h 10000"/>
              <a:gd name="T2" fmla="*/ 2147483646 w 7908"/>
              <a:gd name="T3" fmla="*/ 24645112 h 10000"/>
              <a:gd name="T4" fmla="*/ 2147483646 w 7908"/>
              <a:gd name="T5" fmla="*/ 1232255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8129016 h 10000"/>
              <a:gd name="T12" fmla="*/ 0 w 7908"/>
              <a:gd name="T13" fmla="*/ 1310965120 h 10000"/>
              <a:gd name="T14" fmla="*/ 2147483646 w 7908"/>
              <a:gd name="T15" fmla="*/ 1304673540 h 10000"/>
              <a:gd name="T16" fmla="*/ 2147483646 w 7908"/>
              <a:gd name="T17" fmla="*/ 1304673540 h 10000"/>
              <a:gd name="T18" fmla="*/ 2147483646 w 7908"/>
              <a:gd name="T19" fmla="*/ 1292480016 h 10000"/>
              <a:gd name="T20" fmla="*/ 2147483646 w 7908"/>
              <a:gd name="T21" fmla="*/ 1280025837 h 10000"/>
              <a:gd name="T22" fmla="*/ 2147483646 w 7908"/>
              <a:gd name="T23" fmla="*/ 689304438 h 10000"/>
              <a:gd name="T24" fmla="*/ 2147483646 w 7908"/>
              <a:gd name="T25" fmla="*/ 615366511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1B1DDCE-E849-4F7E-84B9-F43E2463F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4F8D1F6-275F-48DB-9361-DFDFCEE7C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B473212-3CC0-4AA6-9E43-A0A41B0A1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F5218-622D-43EE-A725-95F1AF5C74B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40762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B4CED3B0-C4E5-44F2-81C7-54FC0DC922CA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2147483646 w 7908"/>
              <a:gd name="T1" fmla="*/ 615366511 h 10000"/>
              <a:gd name="T2" fmla="*/ 2147483646 w 7908"/>
              <a:gd name="T3" fmla="*/ 24645112 h 10000"/>
              <a:gd name="T4" fmla="*/ 2147483646 w 7908"/>
              <a:gd name="T5" fmla="*/ 1232255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8129016 h 10000"/>
              <a:gd name="T12" fmla="*/ 0 w 7908"/>
              <a:gd name="T13" fmla="*/ 1310965120 h 10000"/>
              <a:gd name="T14" fmla="*/ 2147483646 w 7908"/>
              <a:gd name="T15" fmla="*/ 1304673540 h 10000"/>
              <a:gd name="T16" fmla="*/ 2147483646 w 7908"/>
              <a:gd name="T17" fmla="*/ 1304673540 h 10000"/>
              <a:gd name="T18" fmla="*/ 2147483646 w 7908"/>
              <a:gd name="T19" fmla="*/ 1292480016 h 10000"/>
              <a:gd name="T20" fmla="*/ 2147483646 w 7908"/>
              <a:gd name="T21" fmla="*/ 1280025837 h 10000"/>
              <a:gd name="T22" fmla="*/ 2147483646 w 7908"/>
              <a:gd name="T23" fmla="*/ 689304438 h 10000"/>
              <a:gd name="T24" fmla="*/ 2147483646 w 7908"/>
              <a:gd name="T25" fmla="*/ 615366511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907F66A-CEC7-4F66-A728-04549B70B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B8A864D-77DE-4CA0-8C83-E453C7A46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983AE6-CD64-41EE-A25B-833063152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797168-182C-47BE-8FAC-EAC1F9A5FB4C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27521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092BD3D1-A293-4712-B820-D1CAD5F0D3E5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615366511 h 10000"/>
              <a:gd name="T2" fmla="*/ 2147483646 w 7908"/>
              <a:gd name="T3" fmla="*/ 24645112 h 10000"/>
              <a:gd name="T4" fmla="*/ 2147483646 w 7908"/>
              <a:gd name="T5" fmla="*/ 1232255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8129016 h 10000"/>
              <a:gd name="T12" fmla="*/ 0 w 7908"/>
              <a:gd name="T13" fmla="*/ 1310965120 h 10000"/>
              <a:gd name="T14" fmla="*/ 2147483646 w 7908"/>
              <a:gd name="T15" fmla="*/ 1304673540 h 10000"/>
              <a:gd name="T16" fmla="*/ 2147483646 w 7908"/>
              <a:gd name="T17" fmla="*/ 1304673540 h 10000"/>
              <a:gd name="T18" fmla="*/ 2147483646 w 7908"/>
              <a:gd name="T19" fmla="*/ 1292480016 h 10000"/>
              <a:gd name="T20" fmla="*/ 2147483646 w 7908"/>
              <a:gd name="T21" fmla="*/ 1280025837 h 10000"/>
              <a:gd name="T22" fmla="*/ 2147483646 w 7908"/>
              <a:gd name="T23" fmla="*/ 689304438 h 10000"/>
              <a:gd name="T24" fmla="*/ 2147483646 w 7908"/>
              <a:gd name="T25" fmla="*/ 615366511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C292C957-47D8-4B2A-92E9-5127E4157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A1B4EA6E-4DE1-4A84-B7DE-FB47EB1B9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A9DDD7A-811F-421F-BB5A-292C117A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1408A-EF51-4DE9-9708-291CC472996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08141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>
            <a:extLst>
              <a:ext uri="{FF2B5EF4-FFF2-40B4-BE49-F238E27FC236}">
                <a16:creationId xmlns:a16="http://schemas.microsoft.com/office/drawing/2014/main" id="{276025BC-A037-4C6E-924E-8D434ECB2D14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615366511 h 10000"/>
              <a:gd name="T2" fmla="*/ 2147483646 w 7908"/>
              <a:gd name="T3" fmla="*/ 24645112 h 10000"/>
              <a:gd name="T4" fmla="*/ 2147483646 w 7908"/>
              <a:gd name="T5" fmla="*/ 1232255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8129016 h 10000"/>
              <a:gd name="T12" fmla="*/ 0 w 7908"/>
              <a:gd name="T13" fmla="*/ 1310965120 h 10000"/>
              <a:gd name="T14" fmla="*/ 2147483646 w 7908"/>
              <a:gd name="T15" fmla="*/ 1304673540 h 10000"/>
              <a:gd name="T16" fmla="*/ 2147483646 w 7908"/>
              <a:gd name="T17" fmla="*/ 1304673540 h 10000"/>
              <a:gd name="T18" fmla="*/ 2147483646 w 7908"/>
              <a:gd name="T19" fmla="*/ 1292480016 h 10000"/>
              <a:gd name="T20" fmla="*/ 2147483646 w 7908"/>
              <a:gd name="T21" fmla="*/ 1280025837 h 10000"/>
              <a:gd name="T22" fmla="*/ 2147483646 w 7908"/>
              <a:gd name="T23" fmla="*/ 689304438 h 10000"/>
              <a:gd name="T24" fmla="*/ 2147483646 w 7908"/>
              <a:gd name="T25" fmla="*/ 615366511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C81ACFBD-4DAB-4F6B-AEA6-04049E046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7B9DE7D3-2B99-42E8-BE41-BFB2AEEA4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5DED83A-05E6-44E5-BCD2-A5767B9E4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95BB1-B73B-4B0C-9586-ABB9A031D0BF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952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2EF25BD8-6141-4C26-8787-6F4304E47405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615366511 h 10000"/>
              <a:gd name="T2" fmla="*/ 2147483646 w 7908"/>
              <a:gd name="T3" fmla="*/ 24645112 h 10000"/>
              <a:gd name="T4" fmla="*/ 2147483646 w 7908"/>
              <a:gd name="T5" fmla="*/ 1232255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8129016 h 10000"/>
              <a:gd name="T12" fmla="*/ 0 w 7908"/>
              <a:gd name="T13" fmla="*/ 1310965120 h 10000"/>
              <a:gd name="T14" fmla="*/ 2147483646 w 7908"/>
              <a:gd name="T15" fmla="*/ 1304673540 h 10000"/>
              <a:gd name="T16" fmla="*/ 2147483646 w 7908"/>
              <a:gd name="T17" fmla="*/ 1304673540 h 10000"/>
              <a:gd name="T18" fmla="*/ 2147483646 w 7908"/>
              <a:gd name="T19" fmla="*/ 1292480016 h 10000"/>
              <a:gd name="T20" fmla="*/ 2147483646 w 7908"/>
              <a:gd name="T21" fmla="*/ 1280025837 h 10000"/>
              <a:gd name="T22" fmla="*/ 2147483646 w 7908"/>
              <a:gd name="T23" fmla="*/ 689304438 h 10000"/>
              <a:gd name="T24" fmla="*/ 2147483646 w 7908"/>
              <a:gd name="T25" fmla="*/ 615366511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A072BC9C-97C1-479A-9327-79783543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70130DC6-93B4-478D-87E3-1DDC66EBF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839295CF-91B3-4B34-8740-9510A1D54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7AC1E-9D28-44A8-9EE1-BC1900B9B342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64443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D8E431DE-7FB0-44AC-A344-1A51E2C5086B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615366511 h 10000"/>
              <a:gd name="T2" fmla="*/ 2147483646 w 7908"/>
              <a:gd name="T3" fmla="*/ 24645112 h 10000"/>
              <a:gd name="T4" fmla="*/ 2147483646 w 7908"/>
              <a:gd name="T5" fmla="*/ 1232255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8129016 h 10000"/>
              <a:gd name="T12" fmla="*/ 0 w 7908"/>
              <a:gd name="T13" fmla="*/ 1310965120 h 10000"/>
              <a:gd name="T14" fmla="*/ 2147483646 w 7908"/>
              <a:gd name="T15" fmla="*/ 1304673540 h 10000"/>
              <a:gd name="T16" fmla="*/ 2147483646 w 7908"/>
              <a:gd name="T17" fmla="*/ 1304673540 h 10000"/>
              <a:gd name="T18" fmla="*/ 2147483646 w 7908"/>
              <a:gd name="T19" fmla="*/ 1292480016 h 10000"/>
              <a:gd name="T20" fmla="*/ 2147483646 w 7908"/>
              <a:gd name="T21" fmla="*/ 1280025837 h 10000"/>
              <a:gd name="T22" fmla="*/ 2147483646 w 7908"/>
              <a:gd name="T23" fmla="*/ 689304438 h 10000"/>
              <a:gd name="T24" fmla="*/ 2147483646 w 7908"/>
              <a:gd name="T25" fmla="*/ 615366511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0AE761E3-DF19-483E-B37D-9AFD6B5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C4B8C2E1-81BF-4E75-8D56-C1427FC4F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12EFC33-F50B-4A16-9C4E-9FD22EE26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09910-E72A-42F5-BEBB-00A57E721C03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30685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4BE5A92D-BE78-4A1D-A47E-B791FB9739B9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615366511 h 10000"/>
              <a:gd name="T2" fmla="*/ 2147483646 w 7908"/>
              <a:gd name="T3" fmla="*/ 24645112 h 10000"/>
              <a:gd name="T4" fmla="*/ 2147483646 w 7908"/>
              <a:gd name="T5" fmla="*/ 1232255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8129016 h 10000"/>
              <a:gd name="T12" fmla="*/ 0 w 7908"/>
              <a:gd name="T13" fmla="*/ 1310965120 h 10000"/>
              <a:gd name="T14" fmla="*/ 2147483646 w 7908"/>
              <a:gd name="T15" fmla="*/ 1304673540 h 10000"/>
              <a:gd name="T16" fmla="*/ 2147483646 w 7908"/>
              <a:gd name="T17" fmla="*/ 1304673540 h 10000"/>
              <a:gd name="T18" fmla="*/ 2147483646 w 7908"/>
              <a:gd name="T19" fmla="*/ 1292480016 h 10000"/>
              <a:gd name="T20" fmla="*/ 2147483646 w 7908"/>
              <a:gd name="T21" fmla="*/ 1280025837 h 10000"/>
              <a:gd name="T22" fmla="*/ 2147483646 w 7908"/>
              <a:gd name="T23" fmla="*/ 689304438 h 10000"/>
              <a:gd name="T24" fmla="*/ 2147483646 w 7908"/>
              <a:gd name="T25" fmla="*/ 615366511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7397F030-04C5-4E92-AA1A-494D4189A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FD8FE2C7-1F45-4C3D-B3C9-912EEC85D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B50B5132-26C8-4A6D-A9A4-0BF79F0C9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A733A-057B-4121-84E8-BF1B63B29F7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53608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AB094C16-40FB-439D-936B-35C44871DDC8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147483646 w 7908"/>
              <a:gd name="T1" fmla="*/ 615366511 h 10000"/>
              <a:gd name="T2" fmla="*/ 2147483646 w 7908"/>
              <a:gd name="T3" fmla="*/ 24645112 h 10000"/>
              <a:gd name="T4" fmla="*/ 2147483646 w 7908"/>
              <a:gd name="T5" fmla="*/ 1232255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8129016 h 10000"/>
              <a:gd name="T12" fmla="*/ 0 w 7908"/>
              <a:gd name="T13" fmla="*/ 1310965120 h 10000"/>
              <a:gd name="T14" fmla="*/ 2147483646 w 7908"/>
              <a:gd name="T15" fmla="*/ 1304673540 h 10000"/>
              <a:gd name="T16" fmla="*/ 2147483646 w 7908"/>
              <a:gd name="T17" fmla="*/ 1304673540 h 10000"/>
              <a:gd name="T18" fmla="*/ 2147483646 w 7908"/>
              <a:gd name="T19" fmla="*/ 1292480016 h 10000"/>
              <a:gd name="T20" fmla="*/ 2147483646 w 7908"/>
              <a:gd name="T21" fmla="*/ 1280025837 h 10000"/>
              <a:gd name="T22" fmla="*/ 2147483646 w 7908"/>
              <a:gd name="T23" fmla="*/ 689304438 h 10000"/>
              <a:gd name="T24" fmla="*/ 2147483646 w 7908"/>
              <a:gd name="T25" fmla="*/ 615366511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27D51DBF-3C01-4E49-879A-29120719C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F2C0815D-7AC8-4418-85BF-A1EF20D3E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8434D33-2B59-4A7A-AB3C-A9405DDCC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BC647-3449-4481-9543-9272CB7B36F3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29530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0D705BB1-E05D-4D62-B277-3C1F4D456B10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2147483646 w 7908"/>
              <a:gd name="T1" fmla="*/ 615366511 h 10000"/>
              <a:gd name="T2" fmla="*/ 2147483646 w 7908"/>
              <a:gd name="T3" fmla="*/ 24645112 h 10000"/>
              <a:gd name="T4" fmla="*/ 2147483646 w 7908"/>
              <a:gd name="T5" fmla="*/ 1232255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8129016 h 10000"/>
              <a:gd name="T12" fmla="*/ 0 w 7908"/>
              <a:gd name="T13" fmla="*/ 1310965120 h 10000"/>
              <a:gd name="T14" fmla="*/ 2147483646 w 7908"/>
              <a:gd name="T15" fmla="*/ 1304673540 h 10000"/>
              <a:gd name="T16" fmla="*/ 2147483646 w 7908"/>
              <a:gd name="T17" fmla="*/ 1304673540 h 10000"/>
              <a:gd name="T18" fmla="*/ 2147483646 w 7908"/>
              <a:gd name="T19" fmla="*/ 1292480016 h 10000"/>
              <a:gd name="T20" fmla="*/ 2147483646 w 7908"/>
              <a:gd name="T21" fmla="*/ 1280025837 h 10000"/>
              <a:gd name="T22" fmla="*/ 2147483646 w 7908"/>
              <a:gd name="T23" fmla="*/ 689304438 h 10000"/>
              <a:gd name="T24" fmla="*/ 2147483646 w 7908"/>
              <a:gd name="T25" fmla="*/ 615366511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43EC8BA-D7C4-4BB8-A56B-6620E6F33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08BF471-281B-4A50-B380-AC6042103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0710B4E-9E80-4B08-9371-FB1BE741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A54B39-10D1-4B52-A422-186C3310561F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85467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4490FD4C-42D5-4B01-BFCA-5F2E49AE0B5F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2147483646 w 7908"/>
              <a:gd name="T1" fmla="*/ 615366511 h 10000"/>
              <a:gd name="T2" fmla="*/ 2147483646 w 7908"/>
              <a:gd name="T3" fmla="*/ 24645112 h 10000"/>
              <a:gd name="T4" fmla="*/ 2147483646 w 7908"/>
              <a:gd name="T5" fmla="*/ 1232255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8129016 h 10000"/>
              <a:gd name="T12" fmla="*/ 0 w 7908"/>
              <a:gd name="T13" fmla="*/ 1310965120 h 10000"/>
              <a:gd name="T14" fmla="*/ 2147483646 w 7908"/>
              <a:gd name="T15" fmla="*/ 1304673540 h 10000"/>
              <a:gd name="T16" fmla="*/ 2147483646 w 7908"/>
              <a:gd name="T17" fmla="*/ 1304673540 h 10000"/>
              <a:gd name="T18" fmla="*/ 2147483646 w 7908"/>
              <a:gd name="T19" fmla="*/ 1292480016 h 10000"/>
              <a:gd name="T20" fmla="*/ 2147483646 w 7908"/>
              <a:gd name="T21" fmla="*/ 1280025837 h 10000"/>
              <a:gd name="T22" fmla="*/ 2147483646 w 7908"/>
              <a:gd name="T23" fmla="*/ 689304438 h 10000"/>
              <a:gd name="T24" fmla="*/ 2147483646 w 7908"/>
              <a:gd name="T25" fmla="*/ 615366511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6A3AC838-C803-4212-9DF9-56AC81A17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s-ES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8BA63BBC-3A5F-4CD6-ADCF-09C59CB9A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s-ES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602EB7E-4E8B-419F-A31A-2C628AE3AE8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E60E858-08C8-49FA-9EA2-4E5B803504E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B5B237E-315F-4DE8-98CC-CC10B783AB7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A6AE9-3B49-4AB1-8A77-556339BE8AD2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2094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7F36BAC8-DB06-46B2-80D2-7469AEF124C4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147483646 w 7908"/>
              <a:gd name="T1" fmla="*/ 615366511 h 10000"/>
              <a:gd name="T2" fmla="*/ 2147483646 w 7908"/>
              <a:gd name="T3" fmla="*/ 24645112 h 10000"/>
              <a:gd name="T4" fmla="*/ 2147483646 w 7908"/>
              <a:gd name="T5" fmla="*/ 1232255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8129016 h 10000"/>
              <a:gd name="T12" fmla="*/ 0 w 7908"/>
              <a:gd name="T13" fmla="*/ 1310965120 h 10000"/>
              <a:gd name="T14" fmla="*/ 2147483646 w 7908"/>
              <a:gd name="T15" fmla="*/ 1304673540 h 10000"/>
              <a:gd name="T16" fmla="*/ 2147483646 w 7908"/>
              <a:gd name="T17" fmla="*/ 1304673540 h 10000"/>
              <a:gd name="T18" fmla="*/ 2147483646 w 7908"/>
              <a:gd name="T19" fmla="*/ 1292480016 h 10000"/>
              <a:gd name="T20" fmla="*/ 2147483646 w 7908"/>
              <a:gd name="T21" fmla="*/ 1280025837 h 10000"/>
              <a:gd name="T22" fmla="*/ 2147483646 w 7908"/>
              <a:gd name="T23" fmla="*/ 689304438 h 10000"/>
              <a:gd name="T24" fmla="*/ 2147483646 w 7908"/>
              <a:gd name="T25" fmla="*/ 615366511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0083D203-DEC3-4219-B258-A65C5FC08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7523F99-F9D1-4E10-ADD1-C2F2B2F67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A75E6D5-41D2-41A1-BDCF-FE462F7AF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39E90-FEA6-4C46-B19B-42D83A2430BF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77541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964A7209-6A2D-4EA7-A1F5-05600CE5BFAA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147483646 w 7908"/>
              <a:gd name="T1" fmla="*/ 615366511 h 10000"/>
              <a:gd name="T2" fmla="*/ 2147483646 w 7908"/>
              <a:gd name="T3" fmla="*/ 24645112 h 10000"/>
              <a:gd name="T4" fmla="*/ 2147483646 w 7908"/>
              <a:gd name="T5" fmla="*/ 1232255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8129016 h 10000"/>
              <a:gd name="T12" fmla="*/ 0 w 7908"/>
              <a:gd name="T13" fmla="*/ 1310965120 h 10000"/>
              <a:gd name="T14" fmla="*/ 2147483646 w 7908"/>
              <a:gd name="T15" fmla="*/ 1304673540 h 10000"/>
              <a:gd name="T16" fmla="*/ 2147483646 w 7908"/>
              <a:gd name="T17" fmla="*/ 1304673540 h 10000"/>
              <a:gd name="T18" fmla="*/ 2147483646 w 7908"/>
              <a:gd name="T19" fmla="*/ 1292480016 h 10000"/>
              <a:gd name="T20" fmla="*/ 2147483646 w 7908"/>
              <a:gd name="T21" fmla="*/ 1280025837 h 10000"/>
              <a:gd name="T22" fmla="*/ 2147483646 w 7908"/>
              <a:gd name="T23" fmla="*/ 689304438 h 10000"/>
              <a:gd name="T24" fmla="*/ 2147483646 w 7908"/>
              <a:gd name="T25" fmla="*/ 615366511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10E8740D-C527-4EE8-A3E6-7EDF598BE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s-ES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FD798810-3986-4C53-8D76-2A56B4755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s-ES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1C216956-8FFC-46B2-B89C-D35CAD083D1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DC537E0D-FC08-40BB-ADA7-FFD5EA985D4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40B5F925-B8A2-40C8-A58B-40A102059D5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8C7A4-6AF0-4BBE-A8E8-A552E0ABFDDF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75199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5BC25973-5F19-4D3E-AEAB-18FA31864040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147483646 w 7908"/>
              <a:gd name="T1" fmla="*/ 615366511 h 10000"/>
              <a:gd name="T2" fmla="*/ 2147483646 w 7908"/>
              <a:gd name="T3" fmla="*/ 24645112 h 10000"/>
              <a:gd name="T4" fmla="*/ 2147483646 w 7908"/>
              <a:gd name="T5" fmla="*/ 1232255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8129016 h 10000"/>
              <a:gd name="T12" fmla="*/ 0 w 7908"/>
              <a:gd name="T13" fmla="*/ 1310965120 h 10000"/>
              <a:gd name="T14" fmla="*/ 2147483646 w 7908"/>
              <a:gd name="T15" fmla="*/ 1304673540 h 10000"/>
              <a:gd name="T16" fmla="*/ 2147483646 w 7908"/>
              <a:gd name="T17" fmla="*/ 1304673540 h 10000"/>
              <a:gd name="T18" fmla="*/ 2147483646 w 7908"/>
              <a:gd name="T19" fmla="*/ 1292480016 h 10000"/>
              <a:gd name="T20" fmla="*/ 2147483646 w 7908"/>
              <a:gd name="T21" fmla="*/ 1280025837 h 10000"/>
              <a:gd name="T22" fmla="*/ 2147483646 w 7908"/>
              <a:gd name="T23" fmla="*/ 689304438 h 10000"/>
              <a:gd name="T24" fmla="*/ 2147483646 w 7908"/>
              <a:gd name="T25" fmla="*/ 615366511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991F0BAF-B4EC-4FC9-988F-A6E722A9272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9CE18A26-3BA5-41E5-A039-7150A95207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EC57FF9-BF45-4D54-9B57-7C7D8398BF7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1AB9E-C20C-4D11-9FB1-B25DDAB69A6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467595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B067DB9A-38AD-4C92-8A7F-447F7D2E4680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615366511 h 10000"/>
              <a:gd name="T2" fmla="*/ 2147483646 w 7908"/>
              <a:gd name="T3" fmla="*/ 24645112 h 10000"/>
              <a:gd name="T4" fmla="*/ 2147483646 w 7908"/>
              <a:gd name="T5" fmla="*/ 1232255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8129016 h 10000"/>
              <a:gd name="T12" fmla="*/ 0 w 7908"/>
              <a:gd name="T13" fmla="*/ 1310965120 h 10000"/>
              <a:gd name="T14" fmla="*/ 2147483646 w 7908"/>
              <a:gd name="T15" fmla="*/ 1304673540 h 10000"/>
              <a:gd name="T16" fmla="*/ 2147483646 w 7908"/>
              <a:gd name="T17" fmla="*/ 1304673540 h 10000"/>
              <a:gd name="T18" fmla="*/ 2147483646 w 7908"/>
              <a:gd name="T19" fmla="*/ 1292480016 h 10000"/>
              <a:gd name="T20" fmla="*/ 2147483646 w 7908"/>
              <a:gd name="T21" fmla="*/ 1280025837 h 10000"/>
              <a:gd name="T22" fmla="*/ 2147483646 w 7908"/>
              <a:gd name="T23" fmla="*/ 689304438 h 10000"/>
              <a:gd name="T24" fmla="*/ 2147483646 w 7908"/>
              <a:gd name="T25" fmla="*/ 615366511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364CEC1-DB30-4922-92A0-8E21517F5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4E6B838-015E-4C81-9D79-335AFEC0B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69DBA7F-DEEE-450F-B83F-C26F0A98E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0ABF0-96CA-4D79-9716-5FB9037CD42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85040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0918911A-1136-4243-98D5-E04416570C87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615366511 h 10000"/>
              <a:gd name="T2" fmla="*/ 2147483646 w 7908"/>
              <a:gd name="T3" fmla="*/ 24645112 h 10000"/>
              <a:gd name="T4" fmla="*/ 2147483646 w 7908"/>
              <a:gd name="T5" fmla="*/ 1232255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8129016 h 10000"/>
              <a:gd name="T12" fmla="*/ 0 w 7908"/>
              <a:gd name="T13" fmla="*/ 1310965120 h 10000"/>
              <a:gd name="T14" fmla="*/ 2147483646 w 7908"/>
              <a:gd name="T15" fmla="*/ 1304673540 h 10000"/>
              <a:gd name="T16" fmla="*/ 2147483646 w 7908"/>
              <a:gd name="T17" fmla="*/ 1304673540 h 10000"/>
              <a:gd name="T18" fmla="*/ 2147483646 w 7908"/>
              <a:gd name="T19" fmla="*/ 1292480016 h 10000"/>
              <a:gd name="T20" fmla="*/ 2147483646 w 7908"/>
              <a:gd name="T21" fmla="*/ 1280025837 h 10000"/>
              <a:gd name="T22" fmla="*/ 2147483646 w 7908"/>
              <a:gd name="T23" fmla="*/ 689304438 h 10000"/>
              <a:gd name="T24" fmla="*/ 2147483646 w 7908"/>
              <a:gd name="T25" fmla="*/ 615366511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E438B7D-6E14-4DE1-8334-1A831292B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F70951-0AFA-4740-ABF9-83D34ADE0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D6FBBB-FEA2-4991-9929-0DB7F3296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2EE48-6D63-4D51-8D61-D765D89F48C2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97985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5">
            <a:extLst>
              <a:ext uri="{FF2B5EF4-FFF2-40B4-BE49-F238E27FC236}">
                <a16:creationId xmlns:a16="http://schemas.microsoft.com/office/drawing/2014/main" id="{444EA5A1-3747-47C3-9447-70D4341749AD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"/>
            <a:ext cx="1981200" cy="6638925"/>
            <a:chOff x="2487613" y="285750"/>
            <a:chExt cx="2428875" cy="5654676"/>
          </a:xfrm>
        </p:grpSpPr>
        <p:sp>
          <p:nvSpPr>
            <p:cNvPr id="1046" name="Freeform 11">
              <a:extLst>
                <a:ext uri="{FF2B5EF4-FFF2-40B4-BE49-F238E27FC236}">
                  <a16:creationId xmlns:a16="http://schemas.microsoft.com/office/drawing/2014/main" id="{200D1166-CD80-43B8-9F56-0D5D4B2D9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2147483646 w 22"/>
                <a:gd name="T1" fmla="*/ 2147483646 h 136"/>
                <a:gd name="T2" fmla="*/ 2147483646 w 22"/>
                <a:gd name="T3" fmla="*/ 2147483646 h 136"/>
                <a:gd name="T4" fmla="*/ 0 w 22"/>
                <a:gd name="T5" fmla="*/ 0 h 136"/>
                <a:gd name="T6" fmla="*/ 0 w 22"/>
                <a:gd name="T7" fmla="*/ 2147483646 h 136"/>
                <a:gd name="T8" fmla="*/ 2147483646 w 22"/>
                <a:gd name="T9" fmla="*/ 2147483646 h 136"/>
                <a:gd name="T10" fmla="*/ 2147483646 w 22"/>
                <a:gd name="T11" fmla="*/ 2147483646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7" name="Freeform 12">
              <a:extLst>
                <a:ext uri="{FF2B5EF4-FFF2-40B4-BE49-F238E27FC236}">
                  <a16:creationId xmlns:a16="http://schemas.microsoft.com/office/drawing/2014/main" id="{8D1A614D-28BB-4C34-B17E-868AC9788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2147483646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2147483646 w 140"/>
                <a:gd name="T7" fmla="*/ 2147483646 h 504"/>
                <a:gd name="T8" fmla="*/ 0 w 140"/>
                <a:gd name="T9" fmla="*/ 0 h 504"/>
                <a:gd name="T10" fmla="*/ 2147483646 w 140"/>
                <a:gd name="T11" fmla="*/ 2147483646 h 504"/>
                <a:gd name="T12" fmla="*/ 2147483646 w 140"/>
                <a:gd name="T13" fmla="*/ 2147483646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8" name="Freeform 13">
              <a:extLst>
                <a:ext uri="{FF2B5EF4-FFF2-40B4-BE49-F238E27FC236}">
                  <a16:creationId xmlns:a16="http://schemas.microsoft.com/office/drawing/2014/main" id="{BD5BD16B-13BE-414A-8383-FEE35ECB2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2147483646 w 132"/>
                <a:gd name="T1" fmla="*/ 2147483646 h 308"/>
                <a:gd name="T2" fmla="*/ 0 w 132"/>
                <a:gd name="T3" fmla="*/ 0 h 308"/>
                <a:gd name="T4" fmla="*/ 0 w 132"/>
                <a:gd name="T5" fmla="*/ 2147483646 h 308"/>
                <a:gd name="T6" fmla="*/ 2147483646 w 132"/>
                <a:gd name="T7" fmla="*/ 2147483646 h 308"/>
                <a:gd name="T8" fmla="*/ 2147483646 w 132"/>
                <a:gd name="T9" fmla="*/ 2147483646 h 308"/>
                <a:gd name="T10" fmla="*/ 2147483646 w 132"/>
                <a:gd name="T11" fmla="*/ 2147483646 h 308"/>
                <a:gd name="T12" fmla="*/ 2147483646 w 132"/>
                <a:gd name="T13" fmla="*/ 2147483646 h 308"/>
                <a:gd name="T14" fmla="*/ 2147483646 w 132"/>
                <a:gd name="T15" fmla="*/ 2147483646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9" name="Freeform 14">
              <a:extLst>
                <a:ext uri="{FF2B5EF4-FFF2-40B4-BE49-F238E27FC236}">
                  <a16:creationId xmlns:a16="http://schemas.microsoft.com/office/drawing/2014/main" id="{02059FC7-7246-4A6B-81B3-CABE730E9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2147483646 w 37"/>
                <a:gd name="T1" fmla="*/ 2147483646 h 79"/>
                <a:gd name="T2" fmla="*/ 2147483646 w 37"/>
                <a:gd name="T3" fmla="*/ 2147483646 h 79"/>
                <a:gd name="T4" fmla="*/ 0 w 37"/>
                <a:gd name="T5" fmla="*/ 0 h 79"/>
                <a:gd name="T6" fmla="*/ 2147483646 w 37"/>
                <a:gd name="T7" fmla="*/ 2147483646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0" name="Freeform 15">
              <a:extLst>
                <a:ext uri="{FF2B5EF4-FFF2-40B4-BE49-F238E27FC236}">
                  <a16:creationId xmlns:a16="http://schemas.microsoft.com/office/drawing/2014/main" id="{DF4E2F0E-83B1-41A6-B1BD-BFF0607EC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2147483646 w 178"/>
                <a:gd name="T1" fmla="*/ 2147483646 h 722"/>
                <a:gd name="T2" fmla="*/ 2147483646 w 178"/>
                <a:gd name="T3" fmla="*/ 2147483646 h 722"/>
                <a:gd name="T4" fmla="*/ 2147483646 w 178"/>
                <a:gd name="T5" fmla="*/ 2147483646 h 722"/>
                <a:gd name="T6" fmla="*/ 2147483646 w 178"/>
                <a:gd name="T7" fmla="*/ 2147483646 h 722"/>
                <a:gd name="T8" fmla="*/ 0 w 178"/>
                <a:gd name="T9" fmla="*/ 0 h 722"/>
                <a:gd name="T10" fmla="*/ 2147483646 w 178"/>
                <a:gd name="T11" fmla="*/ 2147483646 h 722"/>
                <a:gd name="T12" fmla="*/ 2147483646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1" name="Freeform 16">
              <a:extLst>
                <a:ext uri="{FF2B5EF4-FFF2-40B4-BE49-F238E27FC236}">
                  <a16:creationId xmlns:a16="http://schemas.microsoft.com/office/drawing/2014/main" id="{024A07F6-8C74-466E-806A-80E1D5BA6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2147483646 w 23"/>
                <a:gd name="T1" fmla="*/ 2147483646 h 635"/>
                <a:gd name="T2" fmla="*/ 2147483646 w 23"/>
                <a:gd name="T3" fmla="*/ 2147483646 h 635"/>
                <a:gd name="T4" fmla="*/ 2147483646 w 23"/>
                <a:gd name="T5" fmla="*/ 2147483646 h 635"/>
                <a:gd name="T6" fmla="*/ 2147483646 w 23"/>
                <a:gd name="T7" fmla="*/ 2147483646 h 635"/>
                <a:gd name="T8" fmla="*/ 2147483646 w 23"/>
                <a:gd name="T9" fmla="*/ 2147483646 h 635"/>
                <a:gd name="T10" fmla="*/ 2147483646 w 23"/>
                <a:gd name="T11" fmla="*/ 2147483646 h 635"/>
                <a:gd name="T12" fmla="*/ 2147483646 w 23"/>
                <a:gd name="T13" fmla="*/ 0 h 635"/>
                <a:gd name="T14" fmla="*/ 2147483646 w 23"/>
                <a:gd name="T15" fmla="*/ 0 h 635"/>
                <a:gd name="T16" fmla="*/ 2147483646 w 23"/>
                <a:gd name="T17" fmla="*/ 2147483646 h 635"/>
                <a:gd name="T18" fmla="*/ 2147483646 w 23"/>
                <a:gd name="T19" fmla="*/ 2147483646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2" name="Freeform 17">
              <a:extLst>
                <a:ext uri="{FF2B5EF4-FFF2-40B4-BE49-F238E27FC236}">
                  <a16:creationId xmlns:a16="http://schemas.microsoft.com/office/drawing/2014/main" id="{151925B8-8EBE-4196-9C82-F1226EE66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2147483646 w 17"/>
                <a:gd name="T9" fmla="*/ 2147483646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3" name="Freeform 18">
              <a:extLst>
                <a:ext uri="{FF2B5EF4-FFF2-40B4-BE49-F238E27FC236}">
                  <a16:creationId xmlns:a16="http://schemas.microsoft.com/office/drawing/2014/main" id="{4A8FEE64-F956-4FB2-8F03-663225DAC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2147483646 w 41"/>
                <a:gd name="T3" fmla="*/ 2147483646 h 222"/>
                <a:gd name="T4" fmla="*/ 2147483646 w 41"/>
                <a:gd name="T5" fmla="*/ 2147483646 h 222"/>
                <a:gd name="T6" fmla="*/ 2147483646 w 41"/>
                <a:gd name="T7" fmla="*/ 2147483646 h 222"/>
                <a:gd name="T8" fmla="*/ 2147483646 w 41"/>
                <a:gd name="T9" fmla="*/ 2147483646 h 222"/>
                <a:gd name="T10" fmla="*/ 2147483646 w 41"/>
                <a:gd name="T11" fmla="*/ 2147483646 h 222"/>
                <a:gd name="T12" fmla="*/ 2147483646 w 41"/>
                <a:gd name="T13" fmla="*/ 2147483646 h 222"/>
                <a:gd name="T14" fmla="*/ 2147483646 w 41"/>
                <a:gd name="T15" fmla="*/ 2147483646 h 222"/>
                <a:gd name="T16" fmla="*/ 2147483646 w 41"/>
                <a:gd name="T17" fmla="*/ 2147483646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4" name="Freeform 19">
              <a:extLst>
                <a:ext uri="{FF2B5EF4-FFF2-40B4-BE49-F238E27FC236}">
                  <a16:creationId xmlns:a16="http://schemas.microsoft.com/office/drawing/2014/main" id="{61D3DD0B-3693-4056-BFB7-32A7A944D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2147483646 w 450"/>
                <a:gd name="T1" fmla="*/ 2147483646 h 878"/>
                <a:gd name="T2" fmla="*/ 2147483646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2147483646 h 878"/>
                <a:gd name="T10" fmla="*/ 2147483646 w 450"/>
                <a:gd name="T11" fmla="*/ 2147483646 h 878"/>
                <a:gd name="T12" fmla="*/ 2147483646 w 450"/>
                <a:gd name="T13" fmla="*/ 2147483646 h 878"/>
                <a:gd name="T14" fmla="*/ 2147483646 w 450"/>
                <a:gd name="T15" fmla="*/ 0 h 878"/>
                <a:gd name="T16" fmla="*/ 2147483646 w 450"/>
                <a:gd name="T17" fmla="*/ 2147483646 h 878"/>
                <a:gd name="T18" fmla="*/ 2147483646 w 450"/>
                <a:gd name="T19" fmla="*/ 2147483646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2147483646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2147483646 w 450"/>
                <a:gd name="T31" fmla="*/ 2147483646 h 878"/>
                <a:gd name="T32" fmla="*/ 2147483646 w 450"/>
                <a:gd name="T33" fmla="*/ 2147483646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5" name="Freeform 20">
              <a:extLst>
                <a:ext uri="{FF2B5EF4-FFF2-40B4-BE49-F238E27FC236}">
                  <a16:creationId xmlns:a16="http://schemas.microsoft.com/office/drawing/2014/main" id="{124437DA-CFED-4A5B-AC6E-2DC474CFA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2147483646 w 35"/>
                <a:gd name="T3" fmla="*/ 2147483646 h 73"/>
                <a:gd name="T4" fmla="*/ 2147483646 w 35"/>
                <a:gd name="T5" fmla="*/ 2147483646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6" name="Freeform 21">
              <a:extLst>
                <a:ext uri="{FF2B5EF4-FFF2-40B4-BE49-F238E27FC236}">
                  <a16:creationId xmlns:a16="http://schemas.microsoft.com/office/drawing/2014/main" id="{7483240A-4428-45C5-9B9B-1531AFC61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2147483646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0 h 48"/>
                <a:gd name="T8" fmla="*/ 0 w 8"/>
                <a:gd name="T9" fmla="*/ 2147483646 h 48"/>
                <a:gd name="T10" fmla="*/ 2147483646 w 8"/>
                <a:gd name="T11" fmla="*/ 2147483646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7" name="Freeform 22">
              <a:extLst>
                <a:ext uri="{FF2B5EF4-FFF2-40B4-BE49-F238E27FC236}">
                  <a16:creationId xmlns:a16="http://schemas.microsoft.com/office/drawing/2014/main" id="{2829C391-541E-4BD0-8FC8-F3719BEE8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2147483646 w 52"/>
                <a:gd name="T1" fmla="*/ 2147483646 h 135"/>
                <a:gd name="T2" fmla="*/ 0 w 52"/>
                <a:gd name="T3" fmla="*/ 0 h 135"/>
                <a:gd name="T4" fmla="*/ 2147483646 w 52"/>
                <a:gd name="T5" fmla="*/ 2147483646 h 135"/>
                <a:gd name="T6" fmla="*/ 2147483646 w 52"/>
                <a:gd name="T7" fmla="*/ 2147483646 h 135"/>
                <a:gd name="T8" fmla="*/ 2147483646 w 52"/>
                <a:gd name="T9" fmla="*/ 2147483646 h 135"/>
                <a:gd name="T10" fmla="*/ 2147483646 w 52"/>
                <a:gd name="T11" fmla="*/ 2147483646 h 135"/>
                <a:gd name="T12" fmla="*/ 2147483646 w 52"/>
                <a:gd name="T13" fmla="*/ 2147483646 h 135"/>
                <a:gd name="T14" fmla="*/ 2147483646 w 52"/>
                <a:gd name="T15" fmla="*/ 2147483646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27" name="Group 48">
            <a:extLst>
              <a:ext uri="{FF2B5EF4-FFF2-40B4-BE49-F238E27FC236}">
                <a16:creationId xmlns:a16="http://schemas.microsoft.com/office/drawing/2014/main" id="{A2D343E6-81A4-4A5D-A1AC-28BCB8B7538C}"/>
              </a:ext>
            </a:extLst>
          </p:cNvPr>
          <p:cNvGrpSpPr>
            <a:grpSpLocks/>
          </p:cNvGrpSpPr>
          <p:nvPr/>
        </p:nvGrpSpPr>
        <p:grpSpPr bwMode="auto">
          <a:xfrm>
            <a:off x="20638" y="0"/>
            <a:ext cx="1952625" cy="6853238"/>
            <a:chOff x="6627813" y="195717"/>
            <a:chExt cx="1952625" cy="5678034"/>
          </a:xfrm>
        </p:grpSpPr>
        <p:sp>
          <p:nvSpPr>
            <p:cNvPr id="1034" name="Freeform 27">
              <a:extLst>
                <a:ext uri="{FF2B5EF4-FFF2-40B4-BE49-F238E27FC236}">
                  <a16:creationId xmlns:a16="http://schemas.microsoft.com/office/drawing/2014/main" id="{04E6E7D1-D4E7-4214-8000-033DF9808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2147483646 w 103"/>
                <a:gd name="T1" fmla="*/ 2147483646 h 920"/>
                <a:gd name="T2" fmla="*/ 2147483646 w 103"/>
                <a:gd name="T3" fmla="*/ 2147483646 h 920"/>
                <a:gd name="T4" fmla="*/ 2147483646 w 103"/>
                <a:gd name="T5" fmla="*/ 2147483646 h 920"/>
                <a:gd name="T6" fmla="*/ 2147483646 w 103"/>
                <a:gd name="T7" fmla="*/ 2147483646 h 920"/>
                <a:gd name="T8" fmla="*/ 2147483646 w 103"/>
                <a:gd name="T9" fmla="*/ 2147483646 h 920"/>
                <a:gd name="T10" fmla="*/ 2147483646 w 103"/>
                <a:gd name="T11" fmla="*/ 2147483646 h 920"/>
                <a:gd name="T12" fmla="*/ 2147483646 w 103"/>
                <a:gd name="T13" fmla="*/ 2147483646 h 920"/>
                <a:gd name="T14" fmla="*/ 2147483646 w 103"/>
                <a:gd name="T15" fmla="*/ 2147483646 h 920"/>
                <a:gd name="T16" fmla="*/ 2147483646 w 103"/>
                <a:gd name="T17" fmla="*/ 2147483646 h 920"/>
                <a:gd name="T18" fmla="*/ 2147483646 w 103"/>
                <a:gd name="T19" fmla="*/ 2147483646 h 920"/>
                <a:gd name="T20" fmla="*/ 2147483646 w 103"/>
                <a:gd name="T21" fmla="*/ 2147483646 h 920"/>
                <a:gd name="T22" fmla="*/ 2147483646 w 103"/>
                <a:gd name="T23" fmla="*/ 0 h 920"/>
                <a:gd name="T24" fmla="*/ 0 w 103"/>
                <a:gd name="T25" fmla="*/ 0 h 920"/>
                <a:gd name="T26" fmla="*/ 2147483646 w 103"/>
                <a:gd name="T27" fmla="*/ 2147483646 h 920"/>
                <a:gd name="T28" fmla="*/ 2147483646 w 103"/>
                <a:gd name="T29" fmla="*/ 2147483646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5" name="Freeform 28">
              <a:extLst>
                <a:ext uri="{FF2B5EF4-FFF2-40B4-BE49-F238E27FC236}">
                  <a16:creationId xmlns:a16="http://schemas.microsoft.com/office/drawing/2014/main" id="{B67BA537-03AC-411F-9D7B-A7F8CD93A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2147483646 w 88"/>
                <a:gd name="T1" fmla="*/ 2147483646 h 330"/>
                <a:gd name="T2" fmla="*/ 2147483646 w 88"/>
                <a:gd name="T3" fmla="*/ 2147483646 h 330"/>
                <a:gd name="T4" fmla="*/ 2147483646 w 88"/>
                <a:gd name="T5" fmla="*/ 2147483646 h 330"/>
                <a:gd name="T6" fmla="*/ 2147483646 w 88"/>
                <a:gd name="T7" fmla="*/ 2147483646 h 330"/>
                <a:gd name="T8" fmla="*/ 2147483646 w 88"/>
                <a:gd name="T9" fmla="*/ 2147483646 h 330"/>
                <a:gd name="T10" fmla="*/ 0 w 88"/>
                <a:gd name="T11" fmla="*/ 0 h 330"/>
                <a:gd name="T12" fmla="*/ 2147483646 w 88"/>
                <a:gd name="T13" fmla="*/ 2147483646 h 330"/>
                <a:gd name="T14" fmla="*/ 2147483646 w 88"/>
                <a:gd name="T15" fmla="*/ 2147483646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6" name="Freeform 29">
              <a:extLst>
                <a:ext uri="{FF2B5EF4-FFF2-40B4-BE49-F238E27FC236}">
                  <a16:creationId xmlns:a16="http://schemas.microsoft.com/office/drawing/2014/main" id="{DB76DBC6-482A-4D90-ADB8-212912B0A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2147483646 w 90"/>
                <a:gd name="T1" fmla="*/ 2147483646 h 207"/>
                <a:gd name="T2" fmla="*/ 0 w 90"/>
                <a:gd name="T3" fmla="*/ 0 h 207"/>
                <a:gd name="T4" fmla="*/ 2147483646 w 90"/>
                <a:gd name="T5" fmla="*/ 2147483646 h 207"/>
                <a:gd name="T6" fmla="*/ 2147483646 w 90"/>
                <a:gd name="T7" fmla="*/ 2147483646 h 207"/>
                <a:gd name="T8" fmla="*/ 2147483646 w 90"/>
                <a:gd name="T9" fmla="*/ 2147483646 h 207"/>
                <a:gd name="T10" fmla="*/ 2147483646 w 90"/>
                <a:gd name="T11" fmla="*/ 2147483646 h 207"/>
                <a:gd name="T12" fmla="*/ 2147483646 w 90"/>
                <a:gd name="T13" fmla="*/ 2147483646 h 207"/>
                <a:gd name="T14" fmla="*/ 2147483646 w 90"/>
                <a:gd name="T15" fmla="*/ 2147483646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7" name="Freeform 30">
              <a:extLst>
                <a:ext uri="{FF2B5EF4-FFF2-40B4-BE49-F238E27FC236}">
                  <a16:creationId xmlns:a16="http://schemas.microsoft.com/office/drawing/2014/main" id="{615D44C2-85C8-43DB-86EE-A6A417E6A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2147483646 w 115"/>
                <a:gd name="T1" fmla="*/ 2147483646 h 467"/>
                <a:gd name="T2" fmla="*/ 2147483646 w 115"/>
                <a:gd name="T3" fmla="*/ 2147483646 h 467"/>
                <a:gd name="T4" fmla="*/ 2147483646 w 115"/>
                <a:gd name="T5" fmla="*/ 2147483646 h 467"/>
                <a:gd name="T6" fmla="*/ 2147483646 w 115"/>
                <a:gd name="T7" fmla="*/ 2147483646 h 467"/>
                <a:gd name="T8" fmla="*/ 0 w 115"/>
                <a:gd name="T9" fmla="*/ 0 h 467"/>
                <a:gd name="T10" fmla="*/ 2147483646 w 115"/>
                <a:gd name="T11" fmla="*/ 2147483646 h 467"/>
                <a:gd name="T12" fmla="*/ 2147483646 w 115"/>
                <a:gd name="T13" fmla="*/ 2147483646 h 467"/>
                <a:gd name="T14" fmla="*/ 2147483646 w 115"/>
                <a:gd name="T15" fmla="*/ 2147483646 h 467"/>
                <a:gd name="T16" fmla="*/ 2147483646 w 115"/>
                <a:gd name="T17" fmla="*/ 2147483646 h 467"/>
                <a:gd name="T18" fmla="*/ 2147483646 w 115"/>
                <a:gd name="T19" fmla="*/ 2147483646 h 467"/>
                <a:gd name="T20" fmla="*/ 2147483646 w 115"/>
                <a:gd name="T21" fmla="*/ 2147483646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8" name="Freeform 31">
              <a:extLst>
                <a:ext uri="{FF2B5EF4-FFF2-40B4-BE49-F238E27FC236}">
                  <a16:creationId xmlns:a16="http://schemas.microsoft.com/office/drawing/2014/main" id="{BA9727CF-CB49-4B51-9495-336264F83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2147483646 w 36"/>
                <a:gd name="T1" fmla="*/ 2147483646 h 633"/>
                <a:gd name="T2" fmla="*/ 2147483646 w 36"/>
                <a:gd name="T3" fmla="*/ 2147483646 h 633"/>
                <a:gd name="T4" fmla="*/ 2147483646 w 36"/>
                <a:gd name="T5" fmla="*/ 2147483646 h 633"/>
                <a:gd name="T6" fmla="*/ 2147483646 w 36"/>
                <a:gd name="T7" fmla="*/ 2147483646 h 633"/>
                <a:gd name="T8" fmla="*/ 2147483646 w 36"/>
                <a:gd name="T9" fmla="*/ 2147483646 h 633"/>
                <a:gd name="T10" fmla="*/ 2147483646 w 36"/>
                <a:gd name="T11" fmla="*/ 0 h 633"/>
                <a:gd name="T12" fmla="*/ 2147483646 w 36"/>
                <a:gd name="T13" fmla="*/ 0 h 633"/>
                <a:gd name="T14" fmla="*/ 2147483646 w 36"/>
                <a:gd name="T15" fmla="*/ 2147483646 h 633"/>
                <a:gd name="T16" fmla="*/ 2147483646 w 36"/>
                <a:gd name="T17" fmla="*/ 2147483646 h 633"/>
                <a:gd name="T18" fmla="*/ 2147483646 w 36"/>
                <a:gd name="T19" fmla="*/ 2147483646 h 633"/>
                <a:gd name="T20" fmla="*/ 2147483646 w 36"/>
                <a:gd name="T21" fmla="*/ 2147483646 h 633"/>
                <a:gd name="T22" fmla="*/ 2147483646 w 36"/>
                <a:gd name="T23" fmla="*/ 2147483646 h 633"/>
                <a:gd name="T24" fmla="*/ 2147483646 w 36"/>
                <a:gd name="T25" fmla="*/ 2147483646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9" name="Freeform 32">
              <a:extLst>
                <a:ext uri="{FF2B5EF4-FFF2-40B4-BE49-F238E27FC236}">
                  <a16:creationId xmlns:a16="http://schemas.microsoft.com/office/drawing/2014/main" id="{1DF81DE3-F5B0-49FD-BEC6-F0B5788EE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2147483646 w 28"/>
                <a:gd name="T1" fmla="*/ 2147483646 h 59"/>
                <a:gd name="T2" fmla="*/ 2147483646 w 28"/>
                <a:gd name="T3" fmla="*/ 2147483646 h 59"/>
                <a:gd name="T4" fmla="*/ 0 w 28"/>
                <a:gd name="T5" fmla="*/ 0 h 59"/>
                <a:gd name="T6" fmla="*/ 2147483646 w 28"/>
                <a:gd name="T7" fmla="*/ 2147483646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0" name="Freeform 33">
              <a:extLst>
                <a:ext uri="{FF2B5EF4-FFF2-40B4-BE49-F238E27FC236}">
                  <a16:creationId xmlns:a16="http://schemas.microsoft.com/office/drawing/2014/main" id="{A728E382-F5E0-4A47-B80C-F7DCFB890B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2147483646 w 17"/>
                <a:gd name="T1" fmla="*/ 2147483646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0 w 17"/>
                <a:gd name="T9" fmla="*/ 0 h 107"/>
                <a:gd name="T10" fmla="*/ 0 w 17"/>
                <a:gd name="T11" fmla="*/ 2147483646 h 107"/>
                <a:gd name="T12" fmla="*/ 2147483646 w 17"/>
                <a:gd name="T13" fmla="*/ 2147483646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1" name="Freeform 34">
              <a:extLst>
                <a:ext uri="{FF2B5EF4-FFF2-40B4-BE49-F238E27FC236}">
                  <a16:creationId xmlns:a16="http://schemas.microsoft.com/office/drawing/2014/main" id="{A64492F6-64AA-4A9D-A079-0E1CE0990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2147483646 w 294"/>
                <a:gd name="T1" fmla="*/ 2147483646 h 568"/>
                <a:gd name="T2" fmla="*/ 2147483646 w 294"/>
                <a:gd name="T3" fmla="*/ 2147483646 h 568"/>
                <a:gd name="T4" fmla="*/ 2147483646 w 294"/>
                <a:gd name="T5" fmla="*/ 2147483646 h 568"/>
                <a:gd name="T6" fmla="*/ 2147483646 w 294"/>
                <a:gd name="T7" fmla="*/ 2147483646 h 568"/>
                <a:gd name="T8" fmla="*/ 2147483646 w 294"/>
                <a:gd name="T9" fmla="*/ 2147483646 h 568"/>
                <a:gd name="T10" fmla="*/ 2147483646 w 294"/>
                <a:gd name="T11" fmla="*/ 2147483646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2147483646 h 568"/>
                <a:gd name="T18" fmla="*/ 2147483646 w 294"/>
                <a:gd name="T19" fmla="*/ 2147483646 h 568"/>
                <a:gd name="T20" fmla="*/ 2147483646 w 294"/>
                <a:gd name="T21" fmla="*/ 2147483646 h 568"/>
                <a:gd name="T22" fmla="*/ 2147483646 w 294"/>
                <a:gd name="T23" fmla="*/ 2147483646 h 568"/>
                <a:gd name="T24" fmla="*/ 2147483646 w 294"/>
                <a:gd name="T25" fmla="*/ 2147483646 h 568"/>
                <a:gd name="T26" fmla="*/ 0 w 294"/>
                <a:gd name="T27" fmla="*/ 2147483646 h 568"/>
                <a:gd name="T28" fmla="*/ 2147483646 w 294"/>
                <a:gd name="T29" fmla="*/ 2147483646 h 568"/>
                <a:gd name="T30" fmla="*/ 2147483646 w 294"/>
                <a:gd name="T31" fmla="*/ 2147483646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2" name="Freeform 35">
              <a:extLst>
                <a:ext uri="{FF2B5EF4-FFF2-40B4-BE49-F238E27FC236}">
                  <a16:creationId xmlns:a16="http://schemas.microsoft.com/office/drawing/2014/main" id="{A3BDD09A-A213-4C1D-AB60-A981AC20A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2147483646 w 25"/>
                <a:gd name="T3" fmla="*/ 2147483646 h 53"/>
                <a:gd name="T4" fmla="*/ 2147483646 w 25"/>
                <a:gd name="T5" fmla="*/ 2147483646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3" name="Freeform 36">
              <a:extLst>
                <a:ext uri="{FF2B5EF4-FFF2-40B4-BE49-F238E27FC236}">
                  <a16:creationId xmlns:a16="http://schemas.microsoft.com/office/drawing/2014/main" id="{7CBCCA4B-0CF2-4FFE-85FB-0BFC347E0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147483646 w 29"/>
                <a:gd name="T3" fmla="*/ 2147483646 h 141"/>
                <a:gd name="T4" fmla="*/ 2147483646 w 29"/>
                <a:gd name="T5" fmla="*/ 2147483646 h 141"/>
                <a:gd name="T6" fmla="*/ 2147483646 w 29"/>
                <a:gd name="T7" fmla="*/ 2147483646 h 141"/>
                <a:gd name="T8" fmla="*/ 2147483646 w 29"/>
                <a:gd name="T9" fmla="*/ 2147483646 h 141"/>
                <a:gd name="T10" fmla="*/ 2147483646 w 29"/>
                <a:gd name="T11" fmla="*/ 2147483646 h 141"/>
                <a:gd name="T12" fmla="*/ 2147483646 w 29"/>
                <a:gd name="T13" fmla="*/ 2147483646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4" name="Freeform 37">
              <a:extLst>
                <a:ext uri="{FF2B5EF4-FFF2-40B4-BE49-F238E27FC236}">
                  <a16:creationId xmlns:a16="http://schemas.microsoft.com/office/drawing/2014/main" id="{A4F8A96D-EF89-4308-9D1C-FB691B783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2147483646 h 48"/>
                <a:gd name="T8" fmla="*/ 0 w 8"/>
                <a:gd name="T9" fmla="*/ 0 h 48"/>
                <a:gd name="T10" fmla="*/ 0 w 8"/>
                <a:gd name="T11" fmla="*/ 2147483646 h 48"/>
                <a:gd name="T12" fmla="*/ 0 w 8"/>
                <a:gd name="T13" fmla="*/ 2147483646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5" name="Freeform 38">
              <a:extLst>
                <a:ext uri="{FF2B5EF4-FFF2-40B4-BE49-F238E27FC236}">
                  <a16:creationId xmlns:a16="http://schemas.microsoft.com/office/drawing/2014/main" id="{436D90B4-0A4F-40BF-8C25-B60DF87A23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2147483646 w 44"/>
                <a:gd name="T1" fmla="*/ 2147483646 h 111"/>
                <a:gd name="T2" fmla="*/ 0 w 44"/>
                <a:gd name="T3" fmla="*/ 0 h 111"/>
                <a:gd name="T4" fmla="*/ 2147483646 w 44"/>
                <a:gd name="T5" fmla="*/ 2147483646 h 111"/>
                <a:gd name="T6" fmla="*/ 2147483646 w 44"/>
                <a:gd name="T7" fmla="*/ 2147483646 h 111"/>
                <a:gd name="T8" fmla="*/ 2147483646 w 44"/>
                <a:gd name="T9" fmla="*/ 2147483646 h 111"/>
                <a:gd name="T10" fmla="*/ 2147483646 w 44"/>
                <a:gd name="T11" fmla="*/ 2147483646 h 111"/>
                <a:gd name="T12" fmla="*/ 2147483646 w 44"/>
                <a:gd name="T13" fmla="*/ 2147483646 h 111"/>
                <a:gd name="T14" fmla="*/ 2147483646 w 44"/>
                <a:gd name="T15" fmla="*/ 2147483646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396243EE-BAC1-4B8E-9E68-7E5DC98E7053}"/>
              </a:ext>
            </a:extLst>
          </p:cNvPr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>
            <a:extLst>
              <a:ext uri="{FF2B5EF4-FFF2-40B4-BE49-F238E27FC236}">
                <a16:creationId xmlns:a16="http://schemas.microsoft.com/office/drawing/2014/main" id="{834D89F3-CCFC-4E6B-8BD3-6C6982EA95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9712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sp>
        <p:nvSpPr>
          <p:cNvPr id="1030" name="Text Placeholder 2">
            <a:extLst>
              <a:ext uri="{FF2B5EF4-FFF2-40B4-BE49-F238E27FC236}">
                <a16:creationId xmlns:a16="http://schemas.microsoft.com/office/drawing/2014/main" id="{659054DE-371D-4134-AF83-7854FC86E1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913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los estilos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AB141-F316-4712-8788-BCC95FC7D2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00" y="6135688"/>
            <a:ext cx="766763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A9C9E-5A73-4CFA-8FEB-E6705A9AC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43100" y="6135688"/>
            <a:ext cx="5716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A5B1E-172C-47C5-ABB0-8626A27262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11175" y="787400"/>
            <a:ext cx="585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000">
                <a:solidFill>
                  <a:srgbClr val="FEFFFF"/>
                </a:solidFill>
                <a:latin typeface="+mn-lt"/>
              </a:defRPr>
            </a:lvl1pPr>
          </a:lstStyle>
          <a:p>
            <a:pPr>
              <a:defRPr/>
            </a:pPr>
            <a:fld id="{51E8A3F8-47B5-4264-8980-0298FE8ACBF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  <p:sldLayoutId id="2147483836" r:id="rId13"/>
    <p:sldLayoutId id="2147483837" r:id="rId14"/>
    <p:sldLayoutId id="2147483838" r:id="rId15"/>
    <p:sldLayoutId id="2147483839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 descr="Camps blat IMGP0770">
            <a:extLst>
              <a:ext uri="{FF2B5EF4-FFF2-40B4-BE49-F238E27FC236}">
                <a16:creationId xmlns:a16="http://schemas.microsoft.com/office/drawing/2014/main" id="{306E0E08-847D-4F2C-A01F-604EC05B01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60637"/>
          <a:stretch/>
        </p:blipFill>
        <p:spPr bwMode="auto">
          <a:xfrm>
            <a:off x="5364088" y="0"/>
            <a:ext cx="3779912" cy="6858000"/>
          </a:xfrm>
          <a:prstGeom prst="flowChartInputOutput">
            <a:avLst/>
          </a:prstGeom>
          <a:noFill/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C577D12-184E-461E-BADA-AB743DA1D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938" y="966788"/>
            <a:ext cx="3671887" cy="332422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s-ES" sz="18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s-ES" sz="4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ES" sz="4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El Futuro de la Economía Circular y la Acuicultura Sostenible </a:t>
            </a:r>
            <a:endParaRPr lang="es-ES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460" name="Marcador de contenido 2">
            <a:extLst>
              <a:ext uri="{FF2B5EF4-FFF2-40B4-BE49-F238E27FC236}">
                <a16:creationId xmlns:a16="http://schemas.microsoft.com/office/drawing/2014/main" id="{1ED32973-397E-4643-9B4F-CBA329F5E5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24075" y="5229225"/>
            <a:ext cx="6591300" cy="682625"/>
          </a:xfrm>
        </p:spPr>
        <p:txBody>
          <a:bodyPr/>
          <a:lstStyle/>
          <a:p>
            <a:pPr eaLnBrk="1" hangingPunct="1"/>
            <a:r>
              <a:rPr lang="es-ES" altLang="es-ES" b="1">
                <a:solidFill>
                  <a:srgbClr val="7D7366"/>
                </a:solidFill>
                <a:latin typeface="Frutiger 55 Roman" pitchFamily="34" charset="0"/>
              </a:rPr>
              <a:t>EDAFO GM S.A.</a:t>
            </a:r>
            <a:r>
              <a:rPr lang="es-ES" altLang="es-ES" sz="1400" b="1">
                <a:solidFill>
                  <a:srgbClr val="7D7366"/>
                </a:solidFill>
                <a:latin typeface="Frutiger 55 Roman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2">
            <a:extLst>
              <a:ext uri="{FF2B5EF4-FFF2-40B4-BE49-F238E27FC236}">
                <a16:creationId xmlns:a16="http://schemas.microsoft.com/office/drawing/2014/main" id="{85B87D51-CF9C-4FD5-AD44-A8F021306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684213"/>
            <a:ext cx="6732587" cy="1152525"/>
          </a:xfrm>
          <a:prstGeom prst="rect">
            <a:avLst/>
          </a:prstGeom>
          <a:solidFill>
            <a:srgbClr val="D8D5D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3" name="Text Box 2">
            <a:extLst>
              <a:ext uri="{FF2B5EF4-FFF2-40B4-BE49-F238E27FC236}">
                <a16:creationId xmlns:a16="http://schemas.microsoft.com/office/drawing/2014/main" id="{7490CFF4-24DE-497F-BB6A-77FC59608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1052513"/>
            <a:ext cx="2103437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s-ES" altLang="es-ES" sz="2400" b="1">
                <a:solidFill>
                  <a:srgbClr val="7D7366"/>
                </a:solidFill>
                <a:latin typeface="Frutiger 55 Roman" pitchFamily="34" charset="0"/>
                <a:cs typeface="Arial" panose="020B0604020202020204" pitchFamily="34" charset="0"/>
              </a:rPr>
              <a:t>EDAFO GM S.A.</a:t>
            </a:r>
            <a:r>
              <a:rPr lang="es-ES" altLang="es-ES" sz="1700" b="1">
                <a:solidFill>
                  <a:srgbClr val="7D7366"/>
                </a:solidFill>
                <a:latin typeface="Frutiger 55 Roman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/>
            <a:endParaRPr lang="es-ES" altLang="es-ES" sz="1700" b="1">
              <a:solidFill>
                <a:srgbClr val="7D7366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/>
            <a:endParaRPr lang="es-ES" altLang="es-ES" sz="1000" b="1">
              <a:solidFill>
                <a:srgbClr val="7D7366"/>
              </a:solidFill>
              <a:latin typeface="Frutiger 55 Roman" pitchFamily="34" charset="0"/>
              <a:cs typeface="Arial" panose="020B0604020202020204" pitchFamily="34" charset="0"/>
            </a:endParaRPr>
          </a:p>
        </p:txBody>
      </p:sp>
      <p:sp>
        <p:nvSpPr>
          <p:cNvPr id="20484" name="Text Box 3">
            <a:extLst>
              <a:ext uri="{FF2B5EF4-FFF2-40B4-BE49-F238E27FC236}">
                <a16:creationId xmlns:a16="http://schemas.microsoft.com/office/drawing/2014/main" id="{AD66AFD2-38BA-42E1-AB86-208E3A81A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763" y="2528888"/>
            <a:ext cx="793750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s-ES" altLang="es-ES" sz="1200" b="1">
                <a:solidFill>
                  <a:schemeClr val="bg1"/>
                </a:solidFill>
                <a:latin typeface="Frutiger 45 Light" pitchFamily="34" charset="0"/>
                <a:cs typeface="Arial" panose="020B0604020202020204" pitchFamily="34" charset="0"/>
              </a:rPr>
              <a:t>Enero 2008</a:t>
            </a:r>
          </a:p>
        </p:txBody>
      </p:sp>
      <p:sp>
        <p:nvSpPr>
          <p:cNvPr id="20485" name="Rectangle 9">
            <a:extLst>
              <a:ext uri="{FF2B5EF4-FFF2-40B4-BE49-F238E27FC236}">
                <a16:creationId xmlns:a16="http://schemas.microsoft.com/office/drawing/2014/main" id="{67202462-A0C4-40F4-B38B-4E691FC1D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84213"/>
            <a:ext cx="2411413" cy="115252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6" name="Text Box 10">
            <a:extLst>
              <a:ext uri="{FF2B5EF4-FFF2-40B4-BE49-F238E27FC236}">
                <a16:creationId xmlns:a16="http://schemas.microsoft.com/office/drawing/2014/main" id="{C888EE2E-E4B4-4A1C-9C39-31E0817E7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" y="1106488"/>
            <a:ext cx="21637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es-ES_tradnl" altLang="es-ES" sz="2000" b="1">
                <a:solidFill>
                  <a:srgbClr val="C0C0C0"/>
                </a:solidFill>
                <a:latin typeface="Frutiger 45 Light" pitchFamily="34" charset="0"/>
                <a:cs typeface="Arial" panose="020B0604020202020204" pitchFamily="34" charset="0"/>
              </a:rPr>
              <a:t>PRESENTACIÓN</a:t>
            </a:r>
          </a:p>
        </p:txBody>
      </p:sp>
      <p:pic>
        <p:nvPicPr>
          <p:cNvPr id="20487" name="Picture 12">
            <a:extLst>
              <a:ext uri="{FF2B5EF4-FFF2-40B4-BE49-F238E27FC236}">
                <a16:creationId xmlns:a16="http://schemas.microsoft.com/office/drawing/2014/main" id="{A1BCFB8F-AB2C-44E2-8ED1-FEDF9F1DE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088063"/>
            <a:ext cx="9366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13" descr="Camió edafo treballant 001 bis">
            <a:extLst>
              <a:ext uri="{FF2B5EF4-FFF2-40B4-BE49-F238E27FC236}">
                <a16:creationId xmlns:a16="http://schemas.microsoft.com/office/drawing/2014/main" id="{0C380801-DFD9-4BAC-B5DE-CCBF044F8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4795838"/>
            <a:ext cx="2949575" cy="191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15" descr="P6250050">
            <a:extLst>
              <a:ext uri="{FF2B5EF4-FFF2-40B4-BE49-F238E27FC236}">
                <a16:creationId xmlns:a16="http://schemas.microsoft.com/office/drawing/2014/main" id="{92ED52DD-94B7-40EF-9013-44D535E41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4764088"/>
            <a:ext cx="2843213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Imagen 2">
            <a:extLst>
              <a:ext uri="{FF2B5EF4-FFF2-40B4-BE49-F238E27FC236}">
                <a16:creationId xmlns:a16="http://schemas.microsoft.com/office/drawing/2014/main" id="{B8D0C1AE-737B-4E64-B899-40086BA0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2781300"/>
            <a:ext cx="28432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1" name="CuadroTexto 16">
            <a:extLst>
              <a:ext uri="{FF2B5EF4-FFF2-40B4-BE49-F238E27FC236}">
                <a16:creationId xmlns:a16="http://schemas.microsoft.com/office/drawing/2014/main" id="{4F348AF0-7D45-4EE4-AF7B-7E3C5F75D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865313"/>
            <a:ext cx="820896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Gestión de residuos orgánicos de origen industrial, agrícola, urbano, forestal y animal para valorizarlos considerando criterios económicos y ambientales. Las diferentes vías de gestión son: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s-ES" altLang="es-ES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Aplicación agrícola.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s-ES" altLang="es-ES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Compostaje.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s-ES" altLang="es-ES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Compostaje gris.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s-ES" altLang="es-ES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Depósito controlado.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s-ES" altLang="es-ES">
                <a:solidFill>
                  <a:srgbClr val="333333"/>
                </a:solidFill>
                <a:latin typeface="Lato" panose="020F0502020204030203" pitchFamily="34" charset="0"/>
              </a:rPr>
              <a:t> </a:t>
            </a:r>
            <a:r>
              <a:rPr lang="es-ES" altLang="es-ES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Producción Biogás.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>
            <a:extLst>
              <a:ext uri="{FF2B5EF4-FFF2-40B4-BE49-F238E27FC236}">
                <a16:creationId xmlns:a16="http://schemas.microsoft.com/office/drawing/2014/main" id="{AFC69267-C7C7-4B06-AD40-6D96E7207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677863"/>
            <a:ext cx="7991475" cy="1109662"/>
          </a:xfrm>
          <a:prstGeom prst="rect">
            <a:avLst/>
          </a:prstGeom>
          <a:solidFill>
            <a:srgbClr val="D8D5D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22531" name="Text Box 4">
            <a:extLst>
              <a:ext uri="{FF2B5EF4-FFF2-40B4-BE49-F238E27FC236}">
                <a16:creationId xmlns:a16="http://schemas.microsoft.com/office/drawing/2014/main" id="{0E981539-E126-4EDA-8C24-B6C2BFFA5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9038" y="1095375"/>
            <a:ext cx="2520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s-ES" altLang="es-ES" b="1">
                <a:solidFill>
                  <a:srgbClr val="7D7366"/>
                </a:solidFill>
                <a:latin typeface="Frutiger 55 Roman" pitchFamily="34" charset="0"/>
                <a:cs typeface="Arial" panose="020B0604020202020204" pitchFamily="34" charset="0"/>
              </a:rPr>
              <a:t>EMPRESAS MATRICES</a:t>
            </a:r>
          </a:p>
        </p:txBody>
      </p:sp>
      <p:sp>
        <p:nvSpPr>
          <p:cNvPr id="22532" name="Rectangle 5">
            <a:extLst>
              <a:ext uri="{FF2B5EF4-FFF2-40B4-BE49-F238E27FC236}">
                <a16:creationId xmlns:a16="http://schemas.microsoft.com/office/drawing/2014/main" id="{4454582D-010F-4DD1-9C2E-DE4992D59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262188"/>
            <a:ext cx="1152525" cy="1731962"/>
          </a:xfrm>
          <a:prstGeom prst="rect">
            <a:avLst/>
          </a:prstGeom>
          <a:solidFill>
            <a:srgbClr val="D8D5D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22533" name="Rectangle 6">
            <a:extLst>
              <a:ext uri="{FF2B5EF4-FFF2-40B4-BE49-F238E27FC236}">
                <a16:creationId xmlns:a16="http://schemas.microsoft.com/office/drawing/2014/main" id="{C9218AE2-25D6-40B1-B870-1A3C4D516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2263775"/>
            <a:ext cx="3748088" cy="1731963"/>
          </a:xfrm>
          <a:prstGeom prst="rect">
            <a:avLst/>
          </a:prstGeom>
          <a:solidFill>
            <a:srgbClr val="7D7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22534" name="Rectangle 7">
            <a:extLst>
              <a:ext uri="{FF2B5EF4-FFF2-40B4-BE49-F238E27FC236}">
                <a16:creationId xmlns:a16="http://schemas.microsoft.com/office/drawing/2014/main" id="{BAF1B132-E378-4EF0-92BB-D0701DB30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2875" y="4076700"/>
            <a:ext cx="3783013" cy="1698625"/>
          </a:xfrm>
          <a:prstGeom prst="rect">
            <a:avLst/>
          </a:prstGeom>
          <a:solidFill>
            <a:srgbClr val="7D7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22535" name="Rectangle 8">
            <a:extLst>
              <a:ext uri="{FF2B5EF4-FFF2-40B4-BE49-F238E27FC236}">
                <a16:creationId xmlns:a16="http://schemas.microsoft.com/office/drawing/2014/main" id="{6EECBB6D-AF48-40CD-A7A4-FABC703C4A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350" y="4076700"/>
            <a:ext cx="1152525" cy="1698625"/>
          </a:xfrm>
          <a:prstGeom prst="rect">
            <a:avLst/>
          </a:prstGeom>
          <a:solidFill>
            <a:srgbClr val="D8D5D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22536" name="Text Box 9">
            <a:extLst>
              <a:ext uri="{FF2B5EF4-FFF2-40B4-BE49-F238E27FC236}">
                <a16:creationId xmlns:a16="http://schemas.microsoft.com/office/drawing/2014/main" id="{0A24AB90-1B85-4291-8F53-E04C1C4B9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74900"/>
            <a:ext cx="3541713" cy="150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s-ES" altLang="es-ES" sz="1400" b="1" i="1" u="sng">
                <a:solidFill>
                  <a:srgbClr val="FFFFFF"/>
                </a:solidFill>
                <a:latin typeface="Frutiger 55 Roman" pitchFamily="34" charset="0"/>
                <a:cs typeface="Arial" panose="020B0604020202020204" pitchFamily="34" charset="0"/>
              </a:rPr>
              <a:t>TRADEBE</a:t>
            </a:r>
          </a:p>
          <a:p>
            <a:pPr eaLnBrk="1" hangingPunct="1"/>
            <a:r>
              <a:rPr lang="es-ES_tradnl" altLang="es-E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 multinacional que desde el año 1984 ofrece servicios medioambientales mediante el tratamiento, valorización y reciclaje de residuos procedentes de las distintas actividades industriales y productivas.</a:t>
            </a:r>
          </a:p>
          <a:p>
            <a:pPr eaLnBrk="1" hangingPunct="1"/>
            <a:endParaRPr lang="es-ES_tradnl" altLang="es-E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s-ES_tradnl" altLang="es-E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Participación 50%</a:t>
            </a:r>
            <a:endParaRPr lang="es-ES" altLang="es-E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7" name="Text Box 10">
            <a:extLst>
              <a:ext uri="{FF2B5EF4-FFF2-40B4-BE49-F238E27FC236}">
                <a16:creationId xmlns:a16="http://schemas.microsoft.com/office/drawing/2014/main" id="{C1DC808A-594B-4306-AD79-AD6E8FCDB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3525" y="4165600"/>
            <a:ext cx="3608388" cy="169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s-ES" altLang="es-ES" sz="1400" b="1" i="1" u="sng">
                <a:solidFill>
                  <a:srgbClr val="FFFFFF"/>
                </a:solidFill>
                <a:latin typeface="Frutiger 55 Roman" pitchFamily="34" charset="0"/>
                <a:cs typeface="Arial" panose="020B0604020202020204" pitchFamily="34" charset="0"/>
              </a:rPr>
              <a:t>BURES PROFESIONAL</a:t>
            </a:r>
            <a:endParaRPr lang="es-ES" altLang="es-ES" sz="1400" i="1" u="sng">
              <a:solidFill>
                <a:srgbClr val="FFFFFF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s-ES" altLang="es-E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 de ámbito nacional que aporta soluciones que ayudan a una correcta gestión, valorización y reciclaje de productos orgánicos. Fabricación  de sustratos de cultivo, fertilizantes y tierras para jardinería.</a:t>
            </a:r>
          </a:p>
          <a:p>
            <a:pPr eaLnBrk="1" hangingPunct="1"/>
            <a:endParaRPr lang="es-ES" altLang="es-E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s-ES" altLang="es-E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Participación 50%</a:t>
            </a:r>
          </a:p>
          <a:p>
            <a:pPr eaLnBrk="1" hangingPunct="1"/>
            <a:endParaRPr lang="es-ES" altLang="es-E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8" name="Rectangle 11">
            <a:extLst>
              <a:ext uri="{FF2B5EF4-FFF2-40B4-BE49-F238E27FC236}">
                <a16:creationId xmlns:a16="http://schemas.microsoft.com/office/drawing/2014/main" id="{8034A8EA-EF73-43FF-B475-2573F6939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77863"/>
            <a:ext cx="2268538" cy="1111250"/>
          </a:xfrm>
          <a:prstGeom prst="rect">
            <a:avLst/>
          </a:prstGeom>
          <a:solidFill>
            <a:srgbClr val="D42E1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22539" name="Text Box 12">
            <a:extLst>
              <a:ext uri="{FF2B5EF4-FFF2-40B4-BE49-F238E27FC236}">
                <a16:creationId xmlns:a16="http://schemas.microsoft.com/office/drawing/2014/main" id="{1A964DEC-BE7B-4BEE-A75B-B67209243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3" y="904875"/>
            <a:ext cx="6508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s-ES" altLang="es-ES" sz="4600" b="1">
                <a:solidFill>
                  <a:srgbClr val="E58171"/>
                </a:solidFill>
                <a:latin typeface="Frutiger 45 Light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2540" name="Text Box 13">
            <a:extLst>
              <a:ext uri="{FF2B5EF4-FFF2-40B4-BE49-F238E27FC236}">
                <a16:creationId xmlns:a16="http://schemas.microsoft.com/office/drawing/2014/main" id="{E6F672B1-2782-4FD1-9695-502944645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2875" y="1304925"/>
            <a:ext cx="830263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ca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pic>
        <p:nvPicPr>
          <p:cNvPr id="22541" name="Picture 14" descr="Camió edafo treballant 001 bis">
            <a:extLst>
              <a:ext uri="{FF2B5EF4-FFF2-40B4-BE49-F238E27FC236}">
                <a16:creationId xmlns:a16="http://schemas.microsoft.com/office/drawing/2014/main" id="{16E92C18-94A0-438B-8CEF-7005ECA24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76475"/>
            <a:ext cx="3671888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2" name="Picture 15">
            <a:extLst>
              <a:ext uri="{FF2B5EF4-FFF2-40B4-BE49-F238E27FC236}">
                <a16:creationId xmlns:a16="http://schemas.microsoft.com/office/drawing/2014/main" id="{CB8BFD50-B6F9-4D27-BCEA-CF83FB651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088063"/>
            <a:ext cx="9366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3" name="Picture 17" descr="LOGO polit">
            <a:extLst>
              <a:ext uri="{FF2B5EF4-FFF2-40B4-BE49-F238E27FC236}">
                <a16:creationId xmlns:a16="http://schemas.microsoft.com/office/drawing/2014/main" id="{2DA17B27-4A5B-4D53-BCA7-A8E760299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4497388"/>
            <a:ext cx="10223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4" name="Imagen 1">
            <a:extLst>
              <a:ext uri="{FF2B5EF4-FFF2-40B4-BE49-F238E27FC236}">
                <a16:creationId xmlns:a16="http://schemas.microsoft.com/office/drawing/2014/main" id="{A102B2A9-00A1-49EC-9B98-0F05FA6AB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2870200"/>
            <a:ext cx="9779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2D4CBD8E-3629-4249-B358-6F08DE385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6325"/>
            <a:ext cx="9139238" cy="984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79" name="Text Box 3">
            <a:extLst>
              <a:ext uri="{FF2B5EF4-FFF2-40B4-BE49-F238E27FC236}">
                <a16:creationId xmlns:a16="http://schemas.microsoft.com/office/drawing/2014/main" id="{40A92FE7-69AC-45E3-BD7B-D0CCE0AA4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4149725"/>
            <a:ext cx="6084887" cy="2538413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174625" indent="-174625" defTabSz="7572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7825" indent="-285750" defTabSz="7572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57238" indent="-228600" defTabSz="7572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35063" indent="-228600" defTabSz="7572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16063" indent="-228600" defTabSz="7572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1973263" indent="-228600" defTabSz="7572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430463" indent="-228600" defTabSz="7572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887663" indent="-228600" defTabSz="7572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344863" indent="-228600" defTabSz="7572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buSzPct val="180000"/>
              <a:buFont typeface="Wingdings" panose="05000000000000000000" pitchFamily="2" charset="2"/>
              <a:buNone/>
            </a:pPr>
            <a:r>
              <a:rPr lang="es-ES" altLang="es-ES" sz="1200">
                <a:solidFill>
                  <a:schemeClr val="bg1"/>
                </a:solidFill>
                <a:latin typeface="Frutiger 55 Roman" pitchFamily="34" charset="0"/>
                <a:cs typeface="Arial" panose="020B0604020202020204" pitchFamily="34" charset="0"/>
              </a:rPr>
              <a:t>	</a:t>
            </a:r>
            <a:r>
              <a:rPr lang="es-ES" altLang="es-ES">
                <a:solidFill>
                  <a:srgbClr val="9696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endParaRPr lang="es-ES" altLang="es-E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s-ES" altLang="es-E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ASESORAMIENTO: PLANES ABONADO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s-ES" altLang="es-E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CARACTERIZACIÓN  DE LOS MATERIALES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s-ES" altLang="es-E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FABRICACIÓN DE ABONOS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s-ES" altLang="es-E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TRANSPORTE PROPIO </a:t>
            </a:r>
            <a:r>
              <a:rPr lang="es-ES" altLang="es-ES" b="1">
                <a:solidFill>
                  <a:srgbClr val="9696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altLang="es-E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s-ES" altLang="es-E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ADMINISTRATIVO</a:t>
            </a:r>
            <a:endParaRPr lang="es-ES" altLang="es-ES" sz="1200" b="1">
              <a:solidFill>
                <a:schemeClr val="bg1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s-ES" altLang="es-ES" sz="1200">
                <a:solidFill>
                  <a:schemeClr val="bg1"/>
                </a:solidFill>
                <a:latin typeface="Frutiger 55 Roman" pitchFamily="34" charset="0"/>
                <a:cs typeface="Arial" panose="020B0604020202020204" pitchFamily="34" charset="0"/>
              </a:rPr>
              <a:t>		</a:t>
            </a:r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2739668B-179B-4F08-84AC-907940F43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0038" y="476250"/>
            <a:ext cx="900112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ca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24581" name="Rectangle 7">
            <a:extLst>
              <a:ext uri="{FF2B5EF4-FFF2-40B4-BE49-F238E27FC236}">
                <a16:creationId xmlns:a16="http://schemas.microsoft.com/office/drawing/2014/main" id="{BE483B87-6BF5-48B3-8463-EBF83657F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288" y="681038"/>
            <a:ext cx="7986712" cy="1135062"/>
          </a:xfrm>
          <a:prstGeom prst="rect">
            <a:avLst/>
          </a:prstGeom>
          <a:solidFill>
            <a:srgbClr val="D8D5D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24582" name="Text Box 8">
            <a:extLst>
              <a:ext uri="{FF2B5EF4-FFF2-40B4-BE49-F238E27FC236}">
                <a16:creationId xmlns:a16="http://schemas.microsoft.com/office/drawing/2014/main" id="{BC262014-C0F4-4384-8490-0BF49BC4B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0163" y="1111250"/>
            <a:ext cx="36290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s-ES" altLang="es-ES" b="1">
                <a:solidFill>
                  <a:srgbClr val="7D7366"/>
                </a:solidFill>
                <a:latin typeface="Frutiger 55 Roman" pitchFamily="34" charset="0"/>
                <a:cs typeface="Arial" panose="020B0604020202020204" pitchFamily="34" charset="0"/>
              </a:rPr>
              <a:t>GESTIÓN DE MATERIALES ORGÁNICOS</a:t>
            </a:r>
          </a:p>
        </p:txBody>
      </p:sp>
      <p:sp>
        <p:nvSpPr>
          <p:cNvPr id="24583" name="Rectangle 9">
            <a:extLst>
              <a:ext uri="{FF2B5EF4-FFF2-40B4-BE49-F238E27FC236}">
                <a16:creationId xmlns:a16="http://schemas.microsoft.com/office/drawing/2014/main" id="{98950CF7-F833-4DAC-BF3B-4E6B9D2B6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93738"/>
            <a:ext cx="2268538" cy="1111250"/>
          </a:xfrm>
          <a:prstGeom prst="rect">
            <a:avLst/>
          </a:prstGeom>
          <a:solidFill>
            <a:srgbClr val="D42E1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24584" name="Text Box 10">
            <a:extLst>
              <a:ext uri="{FF2B5EF4-FFF2-40B4-BE49-F238E27FC236}">
                <a16:creationId xmlns:a16="http://schemas.microsoft.com/office/drawing/2014/main" id="{9034B704-F34C-4E0A-9ABD-AB1F73854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" y="890588"/>
            <a:ext cx="6508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s-ES" altLang="es-ES" sz="4600" b="1">
                <a:solidFill>
                  <a:srgbClr val="E58171"/>
                </a:solidFill>
                <a:latin typeface="Frutiger 45 Light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4585" name="Text Box 11">
            <a:extLst>
              <a:ext uri="{FF2B5EF4-FFF2-40B4-BE49-F238E27FC236}">
                <a16:creationId xmlns:a16="http://schemas.microsoft.com/office/drawing/2014/main" id="{BFF75138-BC70-47D1-B94B-D3A6B1165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2076450"/>
            <a:ext cx="6084887" cy="1892300"/>
          </a:xfrm>
          <a:prstGeom prst="rect">
            <a:avLst/>
          </a:prstGeom>
          <a:solidFill>
            <a:srgbClr val="969696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174625" indent="-174625" defTabSz="7572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7825" indent="-285750" defTabSz="7572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57238" indent="-228600" defTabSz="7572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35063" indent="-228600" defTabSz="7572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16063" indent="-228600" defTabSz="75723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1973263" indent="-228600" defTabSz="7572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430463" indent="-228600" defTabSz="7572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887663" indent="-228600" defTabSz="7572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344863" indent="-228600" defTabSz="7572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buSzPct val="180000"/>
              <a:buFont typeface="Wingdings" panose="05000000000000000000" pitchFamily="2" charset="2"/>
              <a:buNone/>
            </a:pPr>
            <a:r>
              <a:rPr lang="es-ES" altLang="es-ES" sz="1200">
                <a:latin typeface="Frutiger 55 Roman" pitchFamily="34" charset="0"/>
                <a:cs typeface="Arial" panose="020B0604020202020204" pitchFamily="34" charset="0"/>
              </a:rPr>
              <a:t>	</a:t>
            </a:r>
            <a:r>
              <a:rPr lang="es-ES" altLang="es-E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s-ES" altLang="es-E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APLICACIÓN AGRÍCOLA DIRECTA</a:t>
            </a:r>
            <a:r>
              <a:rPr lang="es-ES" altLang="es-ES" b="1">
                <a:solidFill>
                  <a:srgbClr val="9696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s-ES" altLang="es-E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COMPOSTAJE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s-ES" altLang="es-E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OTRAS VÍAS DE VALORIZACIÓN</a:t>
            </a:r>
          </a:p>
          <a:p>
            <a:pPr eaLnBrk="1" hangingPunct="1"/>
            <a:endParaRPr lang="es-ES" altLang="es-ES" sz="1200">
              <a:solidFill>
                <a:srgbClr val="969696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>
              <a:buSzPct val="180000"/>
              <a:buFont typeface="Wingdings" panose="05000000000000000000" pitchFamily="2" charset="2"/>
              <a:buNone/>
            </a:pPr>
            <a:r>
              <a:rPr lang="es-ES" altLang="es-ES" sz="1200">
                <a:solidFill>
                  <a:schemeClr val="bg1"/>
                </a:solidFill>
                <a:latin typeface="Frutiger 55 Roman" pitchFamily="34" charset="0"/>
                <a:cs typeface="Arial" panose="020B0604020202020204" pitchFamily="34" charset="0"/>
              </a:rPr>
              <a:t>	</a:t>
            </a:r>
          </a:p>
        </p:txBody>
      </p:sp>
      <p:pic>
        <p:nvPicPr>
          <p:cNvPr id="24586" name="Picture 13">
            <a:extLst>
              <a:ext uri="{FF2B5EF4-FFF2-40B4-BE49-F238E27FC236}">
                <a16:creationId xmlns:a16="http://schemas.microsoft.com/office/drawing/2014/main" id="{EFFC3BC0-2040-4A3B-A4BF-58AFEB896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139950"/>
            <a:ext cx="2551113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49D9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7" name="Picture 17">
            <a:extLst>
              <a:ext uri="{FF2B5EF4-FFF2-40B4-BE49-F238E27FC236}">
                <a16:creationId xmlns:a16="http://schemas.microsoft.com/office/drawing/2014/main" id="{06BF0554-4356-4694-883F-799DC47DA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4581525"/>
            <a:ext cx="2087563" cy="185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49D9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88C2D4DE-976B-4D4C-8D1A-3EBAAB761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6325"/>
            <a:ext cx="9139238" cy="984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7" name="Text Box 4">
            <a:extLst>
              <a:ext uri="{FF2B5EF4-FFF2-40B4-BE49-F238E27FC236}">
                <a16:creationId xmlns:a16="http://schemas.microsoft.com/office/drawing/2014/main" id="{D1472699-BB2E-42FB-941A-E07CB3AA8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0038" y="476250"/>
            <a:ext cx="900112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ca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26628" name="Rectangle 5">
            <a:extLst>
              <a:ext uri="{FF2B5EF4-FFF2-40B4-BE49-F238E27FC236}">
                <a16:creationId xmlns:a16="http://schemas.microsoft.com/office/drawing/2014/main" id="{BE7DB111-D6E2-4EBF-9EE0-E00ED11FF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681038"/>
            <a:ext cx="7986712" cy="1114425"/>
          </a:xfrm>
          <a:prstGeom prst="rect">
            <a:avLst/>
          </a:prstGeom>
          <a:solidFill>
            <a:srgbClr val="D8D5D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26629" name="Text Box 6">
            <a:extLst>
              <a:ext uri="{FF2B5EF4-FFF2-40B4-BE49-F238E27FC236}">
                <a16:creationId xmlns:a16="http://schemas.microsoft.com/office/drawing/2014/main" id="{6BB171BC-2401-46EB-9BBA-57C0A682B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75" y="1103313"/>
            <a:ext cx="20986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s-ES" altLang="es-ES" b="1">
                <a:solidFill>
                  <a:srgbClr val="7D7366"/>
                </a:solidFill>
                <a:latin typeface="Frutiger 55 Roman" pitchFamily="34" charset="0"/>
                <a:cs typeface="Arial" panose="020B0604020202020204" pitchFamily="34" charset="0"/>
              </a:rPr>
              <a:t>ECONOMÍA CIRCULAR</a:t>
            </a:r>
          </a:p>
        </p:txBody>
      </p:sp>
      <p:sp>
        <p:nvSpPr>
          <p:cNvPr id="26630" name="Rectangle 7">
            <a:extLst>
              <a:ext uri="{FF2B5EF4-FFF2-40B4-BE49-F238E27FC236}">
                <a16:creationId xmlns:a16="http://schemas.microsoft.com/office/drawing/2014/main" id="{7B9D5803-6EFB-4FED-995E-1F248C14C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84213"/>
            <a:ext cx="2268538" cy="1111250"/>
          </a:xfrm>
          <a:prstGeom prst="rect">
            <a:avLst/>
          </a:prstGeom>
          <a:solidFill>
            <a:srgbClr val="D42E1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26631" name="Text Box 8">
            <a:extLst>
              <a:ext uri="{FF2B5EF4-FFF2-40B4-BE49-F238E27FC236}">
                <a16:creationId xmlns:a16="http://schemas.microsoft.com/office/drawing/2014/main" id="{24971496-2189-4BA2-BCCA-C6A771551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893763"/>
            <a:ext cx="60007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s-ES" altLang="es-ES" sz="4600" b="1">
                <a:solidFill>
                  <a:srgbClr val="E58171"/>
                </a:solidFill>
                <a:latin typeface="Frutiger 45 Light" pitchFamily="34" charset="0"/>
                <a:cs typeface="Arial" panose="020B0604020202020204" pitchFamily="34" charset="0"/>
              </a:rPr>
              <a:t>03</a:t>
            </a:r>
          </a:p>
        </p:txBody>
      </p:sp>
      <p:pic>
        <p:nvPicPr>
          <p:cNvPr id="26632" name="Picture 12" descr="ciclo3 copia">
            <a:extLst>
              <a:ext uri="{FF2B5EF4-FFF2-40B4-BE49-F238E27FC236}">
                <a16:creationId xmlns:a16="http://schemas.microsoft.com/office/drawing/2014/main" id="{0ABE6998-18E2-4D85-9364-22D7AAEDC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420938"/>
            <a:ext cx="5472113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8CEE8689-04A6-4F47-A825-8BC6DB179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8225" y="698500"/>
            <a:ext cx="6802438" cy="1111250"/>
          </a:xfrm>
          <a:prstGeom prst="rect">
            <a:avLst/>
          </a:prstGeom>
          <a:solidFill>
            <a:srgbClr val="D8D5D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28675" name="Text Box 3">
            <a:extLst>
              <a:ext uri="{FF2B5EF4-FFF2-40B4-BE49-F238E27FC236}">
                <a16:creationId xmlns:a16="http://schemas.microsoft.com/office/drawing/2014/main" id="{D90410A1-9FD1-49F0-A45B-60DF732C1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1127125"/>
            <a:ext cx="6027737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s-ES" altLang="es-ES" b="1">
                <a:solidFill>
                  <a:srgbClr val="7D7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MATERIALES ORGÁNICOS GESTIONADOS - AÑO 2020</a:t>
            </a:r>
            <a:endParaRPr lang="es-ES" altLang="es-ES" b="1">
              <a:solidFill>
                <a:srgbClr val="7D7366"/>
              </a:solidFill>
              <a:latin typeface="Frutiger 55 Roman" pitchFamily="34" charset="0"/>
              <a:cs typeface="Arial" panose="020B0604020202020204" pitchFamily="34" charset="0"/>
            </a:endParaRP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670661E3-8239-4B77-A947-5584E166B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75" y="1663700"/>
            <a:ext cx="0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es-ES" altLang="es-ES" sz="1500">
              <a:solidFill>
                <a:srgbClr val="7D7366"/>
              </a:solidFill>
              <a:latin typeface="Frutiger 55 Roman" pitchFamily="34" charset="0"/>
              <a:cs typeface="Arial" panose="020B0604020202020204" pitchFamily="34" charset="0"/>
            </a:endParaRPr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3680689B-7B3B-4016-B3CA-059919EAC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4450" y="2270125"/>
            <a:ext cx="6554788" cy="1125538"/>
          </a:xfrm>
          <a:prstGeom prst="rect">
            <a:avLst/>
          </a:prstGeom>
          <a:solidFill>
            <a:srgbClr val="A49D9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20" tIns="41961" rIns="83920" bIns="41961" anchor="ctr"/>
          <a:lstStyle>
            <a:lvl1pPr defTabSz="83978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19100" indent="-285750" defTabSz="83978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839788" indent="-228600" defTabSz="83978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257300" indent="-228600" defTabSz="83978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679575" indent="-228600" defTabSz="839788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136775" indent="-228600" defTabSz="839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93975" indent="-228600" defTabSz="839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051175" indent="-228600" defTabSz="839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508375" indent="-228600" defTabSz="839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endParaRPr lang="en-US" altLang="es-ES" sz="2100">
              <a:solidFill>
                <a:srgbClr val="D8D5D1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B090CCAC-7300-41F4-B58D-0192477F8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3490913"/>
            <a:ext cx="6804025" cy="1090612"/>
          </a:xfrm>
          <a:prstGeom prst="rect">
            <a:avLst/>
          </a:prstGeom>
          <a:solidFill>
            <a:srgbClr val="A49D9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28679" name="Rectangle 7">
            <a:extLst>
              <a:ext uri="{FF2B5EF4-FFF2-40B4-BE49-F238E27FC236}">
                <a16:creationId xmlns:a16="http://schemas.microsoft.com/office/drawing/2014/main" id="{ABC82F8F-2E8B-47D1-BC4F-B2FAA4BD8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4652963"/>
            <a:ext cx="6732587" cy="1085850"/>
          </a:xfrm>
          <a:prstGeom prst="rect">
            <a:avLst/>
          </a:prstGeom>
          <a:solidFill>
            <a:srgbClr val="A49D9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28680" name="Text Box 8">
            <a:extLst>
              <a:ext uri="{FF2B5EF4-FFF2-40B4-BE49-F238E27FC236}">
                <a16:creationId xmlns:a16="http://schemas.microsoft.com/office/drawing/2014/main" id="{4A7EACB5-20EF-4DF0-BFE2-CBB57CC08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2232025"/>
            <a:ext cx="6499225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en-US" altLang="es-ES" sz="1400" b="1">
              <a:solidFill>
                <a:srgbClr val="FFFFFF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s-ES" sz="1400" b="1">
              <a:solidFill>
                <a:srgbClr val="FFFFFF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s-ES" sz="1400" b="1">
                <a:solidFill>
                  <a:srgbClr val="FFFFFF"/>
                </a:solidFill>
                <a:latin typeface="Frutiger 55 Roman" pitchFamily="34" charset="0"/>
                <a:cs typeface="Arial" panose="020B0604020202020204" pitchFamily="34" charset="0"/>
              </a:rPr>
              <a:t>CATALUÑA :	 				     </a:t>
            </a:r>
            <a:r>
              <a:rPr lang="en-US" altLang="es-ES" sz="2000" b="1">
                <a:solidFill>
                  <a:srgbClr val="FFFFFF"/>
                </a:solidFill>
                <a:latin typeface="Frutiger 55 Roman" pitchFamily="34" charset="0"/>
                <a:cs typeface="Arial" panose="020B0604020202020204" pitchFamily="34" charset="0"/>
              </a:rPr>
              <a:t>74.121 t</a:t>
            </a:r>
            <a:endParaRPr lang="en-US" altLang="es-ES" sz="1400" b="1">
              <a:solidFill>
                <a:srgbClr val="FFFFFF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s-ES" sz="1000">
              <a:solidFill>
                <a:srgbClr val="FFFFFF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/>
            <a:endParaRPr lang="es-ES" altLang="es-ES" sz="1200">
              <a:solidFill>
                <a:schemeClr val="bg1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/>
            <a:endParaRPr lang="es-ES" altLang="es-ES" sz="1200">
              <a:solidFill>
                <a:schemeClr val="bg1"/>
              </a:solidFill>
              <a:latin typeface="Frutiger 55 Roman" pitchFamily="34" charset="0"/>
              <a:cs typeface="Arial" panose="020B0604020202020204" pitchFamily="34" charset="0"/>
            </a:endParaRPr>
          </a:p>
        </p:txBody>
      </p:sp>
      <p:sp>
        <p:nvSpPr>
          <p:cNvPr id="28681" name="Text Box 9">
            <a:extLst>
              <a:ext uri="{FF2B5EF4-FFF2-40B4-BE49-F238E27FC236}">
                <a16:creationId xmlns:a16="http://schemas.microsoft.com/office/drawing/2014/main" id="{6FF9D097-936A-473F-9EE9-DB04AC9A3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3587750"/>
            <a:ext cx="6499225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en-US" altLang="es-ES" sz="1400" b="1">
              <a:solidFill>
                <a:srgbClr val="FFFFFF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s-ES" sz="1400" b="1">
                <a:solidFill>
                  <a:srgbClr val="FFFFFF"/>
                </a:solidFill>
                <a:latin typeface="Frutiger 55 Roman" pitchFamily="34" charset="0"/>
                <a:cs typeface="Arial" panose="020B0604020202020204" pitchFamily="34" charset="0"/>
              </a:rPr>
              <a:t>MADRID, CASTILLA LA MANCHA, CASTILLA y LEÓN, ARAGÓN:	     </a:t>
            </a:r>
            <a:r>
              <a:rPr lang="en-US" altLang="es-ES" sz="2000" b="1">
                <a:solidFill>
                  <a:srgbClr val="FFFFFF"/>
                </a:solidFill>
                <a:latin typeface="Frutiger 55 Roman" pitchFamily="34" charset="0"/>
                <a:cs typeface="Arial" panose="020B0604020202020204" pitchFamily="34" charset="0"/>
              </a:rPr>
              <a:t>110.169 t</a:t>
            </a:r>
            <a:endParaRPr lang="en-US" altLang="es-ES" sz="1400" b="1">
              <a:solidFill>
                <a:srgbClr val="FFFFFF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s-ES" sz="1000">
              <a:solidFill>
                <a:srgbClr val="FFFFFF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s-ES" altLang="es-ES" sz="1000">
                <a:solidFill>
                  <a:schemeClr val="bg1"/>
                </a:solidFill>
                <a:latin typeface="Frutiger 55 Roman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8682" name="Text Box 10">
            <a:extLst>
              <a:ext uri="{FF2B5EF4-FFF2-40B4-BE49-F238E27FC236}">
                <a16:creationId xmlns:a16="http://schemas.microsoft.com/office/drawing/2014/main" id="{ACD50651-4B55-4E47-A103-5CECBA92B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4799013"/>
            <a:ext cx="6499225" cy="1046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es-ES" altLang="es-ES" sz="1400" b="1">
              <a:solidFill>
                <a:srgbClr val="FFFFFF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s-ES" altLang="es-ES" sz="1400" b="1">
                <a:solidFill>
                  <a:srgbClr val="FFFFFF"/>
                </a:solidFill>
                <a:latin typeface="Frutiger 55 Roman" pitchFamily="34" charset="0"/>
                <a:cs typeface="Arial" panose="020B0604020202020204" pitchFamily="34" charset="0"/>
              </a:rPr>
              <a:t>COMUNIDAD VALENCIANA:				     </a:t>
            </a:r>
            <a:r>
              <a:rPr lang="es-ES" altLang="es-ES" sz="2000" b="1">
                <a:solidFill>
                  <a:srgbClr val="FFFFFF"/>
                </a:solidFill>
                <a:latin typeface="Frutiger 55 Roman" pitchFamily="34" charset="0"/>
                <a:cs typeface="Arial" panose="020B0604020202020204" pitchFamily="34" charset="0"/>
              </a:rPr>
              <a:t>13.755 t</a:t>
            </a:r>
            <a:endParaRPr lang="es-ES" altLang="es-ES" sz="1400" b="1">
              <a:solidFill>
                <a:srgbClr val="FFFFFF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/>
            <a:endParaRPr lang="es-ES" altLang="es-ES" sz="1000">
              <a:solidFill>
                <a:schemeClr val="bg1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/>
            <a:endParaRPr lang="es-ES" altLang="es-ES" sz="1200">
              <a:solidFill>
                <a:schemeClr val="bg1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/>
            <a:endParaRPr lang="es-ES" altLang="es-ES" sz="1200">
              <a:solidFill>
                <a:schemeClr val="bg1"/>
              </a:solidFill>
              <a:latin typeface="Frutiger 55 Roman" pitchFamily="34" charset="0"/>
              <a:cs typeface="Arial" panose="020B0604020202020204" pitchFamily="34" charset="0"/>
            </a:endParaRPr>
          </a:p>
        </p:txBody>
      </p:sp>
      <p:sp>
        <p:nvSpPr>
          <p:cNvPr id="28683" name="Rectangle 11">
            <a:extLst>
              <a:ext uri="{FF2B5EF4-FFF2-40B4-BE49-F238E27FC236}">
                <a16:creationId xmlns:a16="http://schemas.microsoft.com/office/drawing/2014/main" id="{83A01D8A-2EE8-40A4-9953-4FB8B31C9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763" y="714375"/>
            <a:ext cx="2312988" cy="1111250"/>
          </a:xfrm>
          <a:prstGeom prst="rect">
            <a:avLst/>
          </a:prstGeom>
          <a:solidFill>
            <a:srgbClr val="D42E1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28684" name="Text Box 12">
            <a:extLst>
              <a:ext uri="{FF2B5EF4-FFF2-40B4-BE49-F238E27FC236}">
                <a16:creationId xmlns:a16="http://schemas.microsoft.com/office/drawing/2014/main" id="{6BBBFAD8-3E18-4C18-9359-1272DF55C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882650"/>
            <a:ext cx="60007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s-ES" altLang="es-ES" sz="4600" b="1">
                <a:solidFill>
                  <a:srgbClr val="E58171"/>
                </a:solidFill>
                <a:latin typeface="Frutiger 45 Light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28685" name="Text Box 13">
            <a:extLst>
              <a:ext uri="{FF2B5EF4-FFF2-40B4-BE49-F238E27FC236}">
                <a16:creationId xmlns:a16="http://schemas.microsoft.com/office/drawing/2014/main" id="{17E8391A-FC4C-458B-8AE4-DE9E2611F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2875" y="1304925"/>
            <a:ext cx="830263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ca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pic>
        <p:nvPicPr>
          <p:cNvPr id="28686" name="Picture 14">
            <a:extLst>
              <a:ext uri="{FF2B5EF4-FFF2-40B4-BE49-F238E27FC236}">
                <a16:creationId xmlns:a16="http://schemas.microsoft.com/office/drawing/2014/main" id="{65C88D83-CA91-4FF8-8948-6AF49A926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088063"/>
            <a:ext cx="9366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7" name="Picture 15" descr="IMGP4159 bis">
            <a:extLst>
              <a:ext uri="{FF2B5EF4-FFF2-40B4-BE49-F238E27FC236}">
                <a16:creationId xmlns:a16="http://schemas.microsoft.com/office/drawing/2014/main" id="{86DD9FDC-0908-479E-946A-827EEA1C7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4652963"/>
            <a:ext cx="23399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8" name="Picture 16" descr="edificios_altos_Madrid[1]">
            <a:extLst>
              <a:ext uri="{FF2B5EF4-FFF2-40B4-BE49-F238E27FC236}">
                <a16:creationId xmlns:a16="http://schemas.microsoft.com/office/drawing/2014/main" id="{24F46C1F-08A3-422E-AE5A-CAAFA8880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494088"/>
            <a:ext cx="233997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9" name="Picture 17" descr="Anillo Olímpico">
            <a:extLst>
              <a:ext uri="{FF2B5EF4-FFF2-40B4-BE49-F238E27FC236}">
                <a16:creationId xmlns:a16="http://schemas.microsoft.com/office/drawing/2014/main" id="{468484BC-6E43-4A73-8120-67DED5965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270125"/>
            <a:ext cx="2339975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1BC51BB0-352C-4E77-9711-3DB2DFC0C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711200"/>
            <a:ext cx="7740650" cy="1111250"/>
          </a:xfrm>
          <a:prstGeom prst="rect">
            <a:avLst/>
          </a:prstGeom>
          <a:solidFill>
            <a:srgbClr val="D8D5D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B86A41A2-8230-4528-9283-6AD16A77A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7938" y="989013"/>
            <a:ext cx="589438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s-ES" altLang="es-ES" b="1">
                <a:solidFill>
                  <a:srgbClr val="7D7366"/>
                </a:solidFill>
                <a:latin typeface="Frutiger 55 Roman" pitchFamily="34" charset="0"/>
                <a:cs typeface="Arial" panose="020B0604020202020204" pitchFamily="34" charset="0"/>
              </a:rPr>
              <a:t>PLANTA DE PRODUCCIÓN DE BIOFERTILIZANTES EN</a:t>
            </a:r>
          </a:p>
          <a:p>
            <a:pPr eaLnBrk="1" hangingPunct="1"/>
            <a:r>
              <a:rPr lang="es-ES" altLang="es-ES" b="1">
                <a:solidFill>
                  <a:srgbClr val="7D7366"/>
                </a:solidFill>
                <a:latin typeface="Frutiger 55 Roman" pitchFamily="34" charset="0"/>
                <a:cs typeface="Arial" panose="020B0604020202020204" pitchFamily="34" charset="0"/>
              </a:rPr>
              <a:t>CAMARLES (Tarragona) – AÑO 2020</a:t>
            </a:r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C2BB521E-10A5-4EE3-B0CF-2992C15B2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11200"/>
            <a:ext cx="2312988" cy="1111250"/>
          </a:xfrm>
          <a:prstGeom prst="rect">
            <a:avLst/>
          </a:prstGeom>
          <a:solidFill>
            <a:srgbClr val="D42E1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30725" name="Text Box 5">
            <a:extLst>
              <a:ext uri="{FF2B5EF4-FFF2-40B4-BE49-F238E27FC236}">
                <a16:creationId xmlns:a16="http://schemas.microsoft.com/office/drawing/2014/main" id="{006D8297-3D10-4A58-8357-96A45209B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866775"/>
            <a:ext cx="60007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s-ES" altLang="es-ES" sz="4600" b="1">
                <a:solidFill>
                  <a:srgbClr val="E58171"/>
                </a:solidFill>
                <a:latin typeface="Frutiger 45 Light" pitchFamily="34" charset="0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30726" name="Text Box 6">
            <a:extLst>
              <a:ext uri="{FF2B5EF4-FFF2-40B4-BE49-F238E27FC236}">
                <a16:creationId xmlns:a16="http://schemas.microsoft.com/office/drawing/2014/main" id="{D2B95716-4D72-4C5D-BE65-C392466B7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5400" y="1663700"/>
            <a:ext cx="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es-ES" altLang="es-ES" sz="1500">
              <a:solidFill>
                <a:srgbClr val="7D7366"/>
              </a:solidFill>
              <a:latin typeface="Frutiger 55 Roman" pitchFamily="34" charset="0"/>
              <a:cs typeface="Arial" panose="020B0604020202020204" pitchFamily="34" charset="0"/>
            </a:endParaRPr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BA62D6DF-6301-4F4B-9D07-E76AB23A1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3175" y="4171950"/>
            <a:ext cx="6600825" cy="842963"/>
          </a:xfrm>
          <a:prstGeom prst="rect">
            <a:avLst/>
          </a:prstGeom>
          <a:solidFill>
            <a:srgbClr val="7D7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30728" name="Rectangle 8">
            <a:extLst>
              <a:ext uri="{FF2B5EF4-FFF2-40B4-BE49-F238E27FC236}">
                <a16:creationId xmlns:a16="http://schemas.microsoft.com/office/drawing/2014/main" id="{380F6AD3-465F-4107-933F-8057FE021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4413" y="5081588"/>
            <a:ext cx="6859587" cy="723900"/>
          </a:xfrm>
          <a:prstGeom prst="rect">
            <a:avLst/>
          </a:prstGeom>
          <a:solidFill>
            <a:srgbClr val="7D7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30729" name="Text Box 9">
            <a:extLst>
              <a:ext uri="{FF2B5EF4-FFF2-40B4-BE49-F238E27FC236}">
                <a16:creationId xmlns:a16="http://schemas.microsoft.com/office/drawing/2014/main" id="{46E748AD-9493-4991-B159-34E14AC02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0325" y="4240213"/>
            <a:ext cx="3748088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es-ES" sz="1600" b="1">
                <a:solidFill>
                  <a:srgbClr val="FFFFFF"/>
                </a:solidFill>
                <a:latin typeface="Frutiger 55 Roman" pitchFamily="34" charset="0"/>
                <a:cs typeface="Arial" panose="020B0604020202020204" pitchFamily="34" charset="0"/>
              </a:rPr>
              <a:t>Materiales tratados:</a:t>
            </a:r>
          </a:p>
          <a:p>
            <a:pPr eaLnBrk="1" hangingPunct="1"/>
            <a:endParaRPr lang="en-US" altLang="es-ES" sz="800" b="1">
              <a:solidFill>
                <a:srgbClr val="FFFFFF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s-ES" sz="1600" b="1">
                <a:solidFill>
                  <a:srgbClr val="FFFFFF"/>
                </a:solidFill>
                <a:latin typeface="Frutiger 55 Roman" pitchFamily="34" charset="0"/>
                <a:cs typeface="Arial" panose="020B0604020202020204" pitchFamily="34" charset="0"/>
              </a:rPr>
              <a:t>                   de los cuales  1.811 t de moluscos</a:t>
            </a:r>
          </a:p>
          <a:p>
            <a:pPr eaLnBrk="1" hangingPunct="1"/>
            <a:endParaRPr lang="es-ES" altLang="es-ES" sz="1000">
              <a:solidFill>
                <a:schemeClr val="bg1"/>
              </a:solidFill>
              <a:latin typeface="Frutiger 55 Roman" pitchFamily="34" charset="0"/>
              <a:cs typeface="Arial" panose="020B0604020202020204" pitchFamily="34" charset="0"/>
            </a:endParaRPr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id="{5731DFA9-30FA-4200-AF7B-A8152E349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1438" y="5243513"/>
            <a:ext cx="17319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es-ES" sz="1600" b="1">
                <a:solidFill>
                  <a:schemeClr val="bg1"/>
                </a:solidFill>
                <a:latin typeface="Frutiger 55 Roman" pitchFamily="34" charset="0"/>
                <a:cs typeface="Arial" panose="020B0604020202020204" pitchFamily="34" charset="0"/>
              </a:rPr>
              <a:t>Compost producido:</a:t>
            </a:r>
          </a:p>
          <a:p>
            <a:pPr eaLnBrk="1" hangingPunct="1"/>
            <a:endParaRPr lang="es-ES" altLang="es-ES" sz="1000" b="1">
              <a:solidFill>
                <a:schemeClr val="bg1"/>
              </a:solidFill>
              <a:latin typeface="Frutiger 55 Roman" pitchFamily="34" charset="0"/>
              <a:cs typeface="Arial" panose="020B0604020202020204" pitchFamily="34" charset="0"/>
            </a:endParaRPr>
          </a:p>
        </p:txBody>
      </p:sp>
      <p:sp>
        <p:nvSpPr>
          <p:cNvPr id="30731" name="Rectangle 11">
            <a:extLst>
              <a:ext uri="{FF2B5EF4-FFF2-40B4-BE49-F238E27FC236}">
                <a16:creationId xmlns:a16="http://schemas.microsoft.com/office/drawing/2014/main" id="{0553867B-730B-4247-94E0-1CF785F83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3175" y="2279650"/>
            <a:ext cx="6600825" cy="1828800"/>
          </a:xfrm>
          <a:prstGeom prst="rect">
            <a:avLst/>
          </a:prstGeom>
          <a:solidFill>
            <a:srgbClr val="A49D9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30732" name="Text Box 12">
            <a:extLst>
              <a:ext uri="{FF2B5EF4-FFF2-40B4-BE49-F238E27FC236}">
                <a16:creationId xmlns:a16="http://schemas.microsoft.com/office/drawing/2014/main" id="{B2B2FE69-25DD-436B-8A79-7565898C2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5900" y="2438400"/>
            <a:ext cx="6464300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s-ES" altLang="es-ES" sz="1400">
                <a:solidFill>
                  <a:schemeClr val="bg1"/>
                </a:solidFill>
                <a:latin typeface="Frutiger 55 Roman" pitchFamily="34" charset="0"/>
                <a:cs typeface="Arial" panose="020B0604020202020204" pitchFamily="34" charset="0"/>
              </a:rPr>
              <a:t>Planta de compostaje de pilas volteadas (pilas dinámicas) y con sistema de aireación forzada.</a:t>
            </a:r>
          </a:p>
          <a:p>
            <a:pPr eaLnBrk="1" hangingPunct="1"/>
            <a:endParaRPr lang="es-ES" altLang="es-ES" sz="1400">
              <a:solidFill>
                <a:schemeClr val="bg1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s-ES" altLang="es-ES" sz="1400">
                <a:solidFill>
                  <a:schemeClr val="bg1"/>
                </a:solidFill>
                <a:latin typeface="Frutiger 55 Roman" pitchFamily="34" charset="0"/>
                <a:cs typeface="Arial" panose="020B0604020202020204" pitchFamily="34" charset="0"/>
              </a:rPr>
              <a:t>Capacidad de tratamiento de 31.200 tn de lodos</a:t>
            </a:r>
          </a:p>
          <a:p>
            <a:pPr eaLnBrk="1" hangingPunct="1"/>
            <a:endParaRPr lang="es-ES" altLang="es-ES" sz="1400">
              <a:solidFill>
                <a:schemeClr val="bg1"/>
              </a:solidFill>
              <a:latin typeface="Frutiger 55 Roman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s-ES" altLang="es-ES" sz="1400">
                <a:solidFill>
                  <a:schemeClr val="bg1"/>
                </a:solidFill>
                <a:latin typeface="Frutiger 55 Roman" pitchFamily="34" charset="0"/>
                <a:cs typeface="Arial" panose="020B0604020202020204" pitchFamily="34" charset="0"/>
              </a:rPr>
              <a:t>En funcionamiento desde marzo de 2004</a:t>
            </a:r>
          </a:p>
        </p:txBody>
      </p:sp>
      <p:sp>
        <p:nvSpPr>
          <p:cNvPr id="30733" name="Text Box 13">
            <a:extLst>
              <a:ext uri="{FF2B5EF4-FFF2-40B4-BE49-F238E27FC236}">
                <a16:creationId xmlns:a16="http://schemas.microsoft.com/office/drawing/2014/main" id="{529BD6E1-3111-4486-AA8E-AD34E1DCA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9175" y="4214813"/>
            <a:ext cx="1054100" cy="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es-ES" altLang="es-ES" sz="1600" b="1">
                <a:solidFill>
                  <a:schemeClr val="bg1"/>
                </a:solidFill>
                <a:latin typeface="Frutiger 45 Light" pitchFamily="34" charset="0"/>
                <a:cs typeface="Arial" panose="020B0604020202020204" pitchFamily="34" charset="0"/>
              </a:rPr>
              <a:t>17.394 t</a:t>
            </a:r>
          </a:p>
          <a:p>
            <a:pPr algn="ctr" eaLnBrk="1" hangingPunct="1"/>
            <a:endParaRPr lang="es-ES" altLang="es-ES" sz="1300" b="1">
              <a:solidFill>
                <a:schemeClr val="bg1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30734" name="Text Box 15">
            <a:extLst>
              <a:ext uri="{FF2B5EF4-FFF2-40B4-BE49-F238E27FC236}">
                <a16:creationId xmlns:a16="http://schemas.microsoft.com/office/drawing/2014/main" id="{81F84E7F-9C0B-4D6C-B6A8-78E3ED6CE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8050" y="5248275"/>
            <a:ext cx="12954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96875" indent="-28575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79375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189038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587500" indent="-228600" defTabSz="793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0447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5019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29591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4163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es-ES" altLang="es-ES" sz="1600" b="1">
                <a:solidFill>
                  <a:schemeClr val="bg1"/>
                </a:solidFill>
                <a:latin typeface="Frutiger 45 Light" pitchFamily="34" charset="0"/>
                <a:cs typeface="Arial" panose="020B0604020202020204" pitchFamily="34" charset="0"/>
              </a:rPr>
              <a:t>   5.740 t</a:t>
            </a:r>
            <a:endParaRPr lang="es-ES" altLang="es-ES" sz="1300" b="1">
              <a:solidFill>
                <a:schemeClr val="bg1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sp>
        <p:nvSpPr>
          <p:cNvPr id="30735" name="Text Box 17">
            <a:extLst>
              <a:ext uri="{FF2B5EF4-FFF2-40B4-BE49-F238E27FC236}">
                <a16:creationId xmlns:a16="http://schemas.microsoft.com/office/drawing/2014/main" id="{53DED322-88FF-4CD2-AC37-4BAB8B4C5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2875" y="1304925"/>
            <a:ext cx="830263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793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79375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ca-ES" altLang="es-ES" sz="600" b="1">
              <a:solidFill>
                <a:schemeClr val="bg2"/>
              </a:solidFill>
              <a:latin typeface="Frutiger 45 Light" pitchFamily="34" charset="0"/>
              <a:cs typeface="Arial" panose="020B0604020202020204" pitchFamily="34" charset="0"/>
            </a:endParaRPr>
          </a:p>
        </p:txBody>
      </p:sp>
      <p:pic>
        <p:nvPicPr>
          <p:cNvPr id="30736" name="Picture 18" descr="21">
            <a:extLst>
              <a:ext uri="{FF2B5EF4-FFF2-40B4-BE49-F238E27FC236}">
                <a16:creationId xmlns:a16="http://schemas.microsoft.com/office/drawing/2014/main" id="{6D869045-8E02-469F-AD32-F289B09C1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2276475"/>
            <a:ext cx="2298700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7" name="Picture 19">
            <a:extLst>
              <a:ext uri="{FF2B5EF4-FFF2-40B4-BE49-F238E27FC236}">
                <a16:creationId xmlns:a16="http://schemas.microsoft.com/office/drawing/2014/main" id="{8EF4E60F-CC36-458A-BCC1-7F2B887D7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088063"/>
            <a:ext cx="9366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Camp blat">
            <a:extLst>
              <a:ext uri="{FF2B5EF4-FFF2-40B4-BE49-F238E27FC236}">
                <a16:creationId xmlns:a16="http://schemas.microsoft.com/office/drawing/2014/main" id="{6EA6176E-A9A3-4B1E-AEFB-88AAE7B07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066800"/>
            <a:ext cx="7200900" cy="501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5">
            <a:extLst>
              <a:ext uri="{FF2B5EF4-FFF2-40B4-BE49-F238E27FC236}">
                <a16:creationId xmlns:a16="http://schemas.microsoft.com/office/drawing/2014/main" id="{83EAE805-5143-4214-88D3-12802D240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438" y="404813"/>
            <a:ext cx="5502275" cy="21844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s-ES" altLang="es-ES" sz="28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MISIÓN  de EDAFO GM, S.A.: </a:t>
            </a:r>
          </a:p>
          <a:p>
            <a:pPr algn="just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s-ES" altLang="es-ES" sz="1800" dirty="0"/>
          </a:p>
          <a:p>
            <a:pPr algn="just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s-ES" alt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La gestión de materiales orgánicos (residuos) para transformarlos en recursos (abonos), consiguiendo una mejora medio ambiental del suelo y del medio ambiente en general, por la reducción del consumo de combustibles fósiles.</a:t>
            </a:r>
          </a:p>
        </p:txBody>
      </p:sp>
      <p:pic>
        <p:nvPicPr>
          <p:cNvPr id="32772" name="Picture 6">
            <a:extLst>
              <a:ext uri="{FF2B5EF4-FFF2-40B4-BE49-F238E27FC236}">
                <a16:creationId xmlns:a16="http://schemas.microsoft.com/office/drawing/2014/main" id="{B2C77434-BF4E-4931-8C35-4D41CCF1E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200" y="6092825"/>
            <a:ext cx="9366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ADD5838-D6D0-40D6-B1DC-5A3C357C4D2B}"/>
              </a:ext>
            </a:extLst>
          </p:cNvPr>
          <p:cNvSpPr txBox="1"/>
          <p:nvPr/>
        </p:nvSpPr>
        <p:spPr>
          <a:xfrm>
            <a:off x="1331913" y="260350"/>
            <a:ext cx="6911975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4800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4800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CASO PRÁCTICO DE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ECONOMÍA CIRCULAR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826694E-2E89-409A-8E99-1EDDBA0DA313}"/>
              </a:ext>
            </a:extLst>
          </p:cNvPr>
          <p:cNvSpPr txBox="1"/>
          <p:nvPr/>
        </p:nvSpPr>
        <p:spPr>
          <a:xfrm>
            <a:off x="2268538" y="5805488"/>
            <a:ext cx="34559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EDAFO GM, S.A.</a:t>
            </a:r>
          </a:p>
        </p:txBody>
      </p:sp>
      <p:pic>
        <p:nvPicPr>
          <p:cNvPr id="34820" name="Picture 6">
            <a:extLst>
              <a:ext uri="{FF2B5EF4-FFF2-40B4-BE49-F238E27FC236}">
                <a16:creationId xmlns:a16="http://schemas.microsoft.com/office/drawing/2014/main" id="{7D5B9D66-AD42-45E5-AC69-B053DFE3F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200" y="6092825"/>
            <a:ext cx="9366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uadroTexto 3">
            <a:extLst>
              <a:ext uri="{FF2B5EF4-FFF2-40B4-BE49-F238E27FC236}">
                <a16:creationId xmlns:a16="http://schemas.microsoft.com/office/drawing/2014/main" id="{EB668E52-2D2D-407B-BED7-E02961698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730250"/>
            <a:ext cx="51133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Valorización de moluscos en 3 pasos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25296092-5A66-4EE3-9565-1A5CDB06B2B4}"/>
              </a:ext>
            </a:extLst>
          </p:cNvPr>
          <p:cNvGraphicFramePr/>
          <p:nvPr/>
        </p:nvGraphicFramePr>
        <p:xfrm>
          <a:off x="1043608" y="1628800"/>
          <a:ext cx="6696744" cy="4496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5844" name="Picture 6">
            <a:extLst>
              <a:ext uri="{FF2B5EF4-FFF2-40B4-BE49-F238E27FC236}">
                <a16:creationId xmlns:a16="http://schemas.microsoft.com/office/drawing/2014/main" id="{4034E888-CE33-4FF2-ABF9-9309BD25E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200" y="6092825"/>
            <a:ext cx="9366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uadroTexto 1">
            <a:extLst>
              <a:ext uri="{FF2B5EF4-FFF2-40B4-BE49-F238E27FC236}">
                <a16:creationId xmlns:a16="http://schemas.microsoft.com/office/drawing/2014/main" id="{B9C6F13B-F6BD-4685-9AB9-FEB2EBD2A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333375"/>
            <a:ext cx="13255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3200" b="1" u="sng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Origen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4C6130B-EF1C-4A12-A7BD-39DAC5BC6B50}"/>
              </a:ext>
            </a:extLst>
          </p:cNvPr>
          <p:cNvSpPr txBox="1"/>
          <p:nvPr/>
        </p:nvSpPr>
        <p:spPr>
          <a:xfrm>
            <a:off x="4956175" y="2565400"/>
            <a:ext cx="4249738" cy="2122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Mejillones y ostras muertos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Criaderos del Delta del Ebro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Cantidad gestionada en 2020: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    1.811 t</a:t>
            </a:r>
          </a:p>
        </p:txBody>
      </p:sp>
      <p:pic>
        <p:nvPicPr>
          <p:cNvPr id="36868" name="Picture 4" descr="Delta tasting tour - Turismo, excursiones y deportes de aventura en ell  delta del Ebro">
            <a:extLst>
              <a:ext uri="{FF2B5EF4-FFF2-40B4-BE49-F238E27FC236}">
                <a16:creationId xmlns:a16="http://schemas.microsoft.com/office/drawing/2014/main" id="{C85A07E6-2E84-4E93-9161-11590D640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163" y="1125538"/>
            <a:ext cx="3509962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uadroTexto 2">
            <a:extLst>
              <a:ext uri="{FF2B5EF4-FFF2-40B4-BE49-F238E27FC236}">
                <a16:creationId xmlns:a16="http://schemas.microsoft.com/office/drawing/2014/main" id="{EDC73050-684B-40B1-8BF6-5C80B081E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549275"/>
            <a:ext cx="4572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800" b="1" u="sng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Tratamiento</a:t>
            </a:r>
          </a:p>
        </p:txBody>
      </p:sp>
      <p:pic>
        <p:nvPicPr>
          <p:cNvPr id="37891" name="Imagen 3">
            <a:extLst>
              <a:ext uri="{FF2B5EF4-FFF2-40B4-BE49-F238E27FC236}">
                <a16:creationId xmlns:a16="http://schemas.microsoft.com/office/drawing/2014/main" id="{589932C3-D105-44F7-ABD0-30D2AD2B0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825" y="2420938"/>
            <a:ext cx="5075238" cy="361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CuadroTexto 4">
            <a:extLst>
              <a:ext uri="{FF2B5EF4-FFF2-40B4-BE49-F238E27FC236}">
                <a16:creationId xmlns:a16="http://schemas.microsoft.com/office/drawing/2014/main" id="{802047D1-80FF-4BC3-A9E1-529E4D666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2963" y="1236663"/>
            <a:ext cx="67595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Valorización en la Planta de Compostaje de Camarles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(Tarragona)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uadroTexto 1">
            <a:extLst>
              <a:ext uri="{FF2B5EF4-FFF2-40B4-BE49-F238E27FC236}">
                <a16:creationId xmlns:a16="http://schemas.microsoft.com/office/drawing/2014/main" id="{A77C1376-CBAA-41AE-ACBB-37C79E8A6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06375"/>
            <a:ext cx="65865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s-ES" altLang="es-ES"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Mezcla de moluscos triturados con otros residuos orgánicos (lodos EDAR, estiércoles…) en una proporción máxima de 1:10</a:t>
            </a:r>
          </a:p>
        </p:txBody>
      </p:sp>
      <p:sp>
        <p:nvSpPr>
          <p:cNvPr id="38915" name="CuadroTexto 12">
            <a:extLst>
              <a:ext uri="{FF2B5EF4-FFF2-40B4-BE49-F238E27FC236}">
                <a16:creationId xmlns:a16="http://schemas.microsoft.com/office/drawing/2014/main" id="{41CE380C-C7E8-43B7-B06B-E2279B30D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25" y="1406525"/>
            <a:ext cx="6553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s-ES" altLang="es-ES"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Este conjunto se mezcla con material estructurante (poda triturada) para favorecer el proceso aerobio, en proporción 1:4</a:t>
            </a:r>
          </a:p>
        </p:txBody>
      </p:sp>
      <p:pic>
        <p:nvPicPr>
          <p:cNvPr id="38916" name="Imagen 13">
            <a:extLst>
              <a:ext uri="{FF2B5EF4-FFF2-40B4-BE49-F238E27FC236}">
                <a16:creationId xmlns:a16="http://schemas.microsoft.com/office/drawing/2014/main" id="{60B6F7A4-98B9-4554-9FD3-D5736DCF6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708275"/>
            <a:ext cx="5795963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8">
            <a:extLst>
              <a:ext uri="{FF2B5EF4-FFF2-40B4-BE49-F238E27FC236}">
                <a16:creationId xmlns:a16="http://schemas.microsoft.com/office/drawing/2014/main" id="{CD0B0458-84E2-4E84-9C13-349E04AB5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6092825"/>
            <a:ext cx="9366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8">
            <a:extLst>
              <a:ext uri="{FF2B5EF4-FFF2-40B4-BE49-F238E27FC236}">
                <a16:creationId xmlns:a16="http://schemas.microsoft.com/office/drawing/2014/main" id="{D6BC0238-6965-46A1-90B9-A81BC0C42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6092825"/>
            <a:ext cx="9366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CuadroTexto 4">
            <a:extLst>
              <a:ext uri="{FF2B5EF4-FFF2-40B4-BE49-F238E27FC236}">
                <a16:creationId xmlns:a16="http://schemas.microsoft.com/office/drawing/2014/main" id="{BA41CA25-0F48-4C5A-8CD7-C7A6DC0AA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6575" y="530225"/>
            <a:ext cx="6581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Proceso de compostaje en box de aireación forzada</a:t>
            </a:r>
          </a:p>
        </p:txBody>
      </p:sp>
      <p:pic>
        <p:nvPicPr>
          <p:cNvPr id="39940" name="Imagen 6">
            <a:extLst>
              <a:ext uri="{FF2B5EF4-FFF2-40B4-BE49-F238E27FC236}">
                <a16:creationId xmlns:a16="http://schemas.microsoft.com/office/drawing/2014/main" id="{913F28D0-D257-4E81-9B70-8FE8D8F57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513" y="1341438"/>
            <a:ext cx="3956050" cy="296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Imagen 8">
            <a:extLst>
              <a:ext uri="{FF2B5EF4-FFF2-40B4-BE49-F238E27FC236}">
                <a16:creationId xmlns:a16="http://schemas.microsoft.com/office/drawing/2014/main" id="{9834EC9C-74D7-45C1-8CD4-208147C9D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513" y="4581525"/>
            <a:ext cx="3956050" cy="162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Imagen 2">
            <a:extLst>
              <a:ext uri="{FF2B5EF4-FFF2-40B4-BE49-F238E27FC236}">
                <a16:creationId xmlns:a16="http://schemas.microsoft.com/office/drawing/2014/main" id="{59DBEFFB-D61A-4169-B982-498BDA1B3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125538"/>
            <a:ext cx="5472113" cy="485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CuadroTexto 3">
            <a:extLst>
              <a:ext uri="{FF2B5EF4-FFF2-40B4-BE49-F238E27FC236}">
                <a16:creationId xmlns:a16="http://schemas.microsoft.com/office/drawing/2014/main" id="{05F02CA7-0DE5-43F3-B42C-63B312A29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476250"/>
            <a:ext cx="2722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Cribado del material</a:t>
            </a:r>
          </a:p>
        </p:txBody>
      </p:sp>
      <p:pic>
        <p:nvPicPr>
          <p:cNvPr id="40964" name="Picture 8">
            <a:extLst>
              <a:ext uri="{FF2B5EF4-FFF2-40B4-BE49-F238E27FC236}">
                <a16:creationId xmlns:a16="http://schemas.microsoft.com/office/drawing/2014/main" id="{A1F15532-D156-4AA7-B048-C57D541AF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6092825"/>
            <a:ext cx="9366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CuadroTexto 1">
            <a:extLst>
              <a:ext uri="{FF2B5EF4-FFF2-40B4-BE49-F238E27FC236}">
                <a16:creationId xmlns:a16="http://schemas.microsoft.com/office/drawing/2014/main" id="{AF454C7E-3B16-4A39-A231-7CA22C3F7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7938" y="5865813"/>
            <a:ext cx="6299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Compost registrado de alta calidad </a:t>
            </a:r>
          </a:p>
        </p:txBody>
      </p:sp>
      <p:sp>
        <p:nvSpPr>
          <p:cNvPr id="41987" name="CuadroTexto 3">
            <a:extLst>
              <a:ext uri="{FF2B5EF4-FFF2-40B4-BE49-F238E27FC236}">
                <a16:creationId xmlns:a16="http://schemas.microsoft.com/office/drawing/2014/main" id="{4AF18B96-52E9-434D-88DA-DC0513972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1538" y="296863"/>
            <a:ext cx="457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Material resultante </a:t>
            </a:r>
          </a:p>
        </p:txBody>
      </p:sp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77322FBF-589C-4257-A660-CF08602C2359}"/>
              </a:ext>
            </a:extLst>
          </p:cNvPr>
          <p:cNvSpPr/>
          <p:nvPr/>
        </p:nvSpPr>
        <p:spPr>
          <a:xfrm>
            <a:off x="4211638" y="760413"/>
            <a:ext cx="431800" cy="863600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41989" name="CuadroTexto 6">
            <a:extLst>
              <a:ext uri="{FF2B5EF4-FFF2-40B4-BE49-F238E27FC236}">
                <a16:creationId xmlns:a16="http://schemas.microsoft.com/office/drawing/2014/main" id="{E5028793-B9E9-48AB-B154-090ED5D5C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1538" y="1666875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3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EDAFORTE® </a:t>
            </a:r>
          </a:p>
        </p:txBody>
      </p:sp>
      <p:pic>
        <p:nvPicPr>
          <p:cNvPr id="41990" name="Imagen 8">
            <a:extLst>
              <a:ext uri="{FF2B5EF4-FFF2-40B4-BE49-F238E27FC236}">
                <a16:creationId xmlns:a16="http://schemas.microsoft.com/office/drawing/2014/main" id="{D1FC0666-1CE9-44D5-9D37-513375E49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200" y="2355850"/>
            <a:ext cx="514826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1" name="Picture 8">
            <a:extLst>
              <a:ext uri="{FF2B5EF4-FFF2-40B4-BE49-F238E27FC236}">
                <a16:creationId xmlns:a16="http://schemas.microsoft.com/office/drawing/2014/main" id="{F06C87FD-1889-4974-A3D6-865A83072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6092825"/>
            <a:ext cx="9366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Imagen 3">
            <a:extLst>
              <a:ext uri="{FF2B5EF4-FFF2-40B4-BE49-F238E27FC236}">
                <a16:creationId xmlns:a16="http://schemas.microsoft.com/office/drawing/2014/main" id="{A6C3CB42-1105-4B88-9BDA-4D5C21DA9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346075"/>
            <a:ext cx="4357687" cy="616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uadroTexto 1">
            <a:extLst>
              <a:ext uri="{FF2B5EF4-FFF2-40B4-BE49-F238E27FC236}">
                <a16:creationId xmlns:a16="http://schemas.microsoft.com/office/drawing/2014/main" id="{9F6446AE-D478-4B79-90CF-0068CA394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620713"/>
            <a:ext cx="1328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800" b="1" u="sng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Destino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343F669-93D6-44CE-AD4A-6D5D6460B073}"/>
              </a:ext>
            </a:extLst>
          </p:cNvPr>
          <p:cNvSpPr txBox="1"/>
          <p:nvPr/>
        </p:nvSpPr>
        <p:spPr>
          <a:xfrm>
            <a:off x="1628775" y="1196975"/>
            <a:ext cx="6859588" cy="2586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Aplicación en parcelas agrícolas del Delta del Ebro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s-E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latin typeface="Calibri" panose="020F0502020204030204" pitchFamily="34" charset="0"/>
                <a:cs typeface="Calibri" panose="020F0502020204030204" pitchFamily="34" charset="0"/>
              </a:rPr>
              <a:t>Aporte de los moluscos en la mejora del compost: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La carne aporta materia orgánica al compost.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La cáscara (carbonato cálcico), aumenta el pH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    del compost y mejora su uso en suelos ácidos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</a:endParaRPr>
          </a:p>
        </p:txBody>
      </p:sp>
      <p:pic>
        <p:nvPicPr>
          <p:cNvPr id="44036" name="Imagen 4">
            <a:extLst>
              <a:ext uri="{FF2B5EF4-FFF2-40B4-BE49-F238E27FC236}">
                <a16:creationId xmlns:a16="http://schemas.microsoft.com/office/drawing/2014/main" id="{30B74159-B0CC-4279-8064-9F84D9C29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3573463"/>
            <a:ext cx="5184775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n 2">
            <a:extLst>
              <a:ext uri="{FF2B5EF4-FFF2-40B4-BE49-F238E27FC236}">
                <a16:creationId xmlns:a16="http://schemas.microsoft.com/office/drawing/2014/main" id="{9CFFC9B7-45ED-4448-8A75-ED755682A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950913"/>
            <a:ext cx="6408738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9924B98-D2BF-4E6A-AD3E-00D7E8A1808E}"/>
              </a:ext>
            </a:extLst>
          </p:cNvPr>
          <p:cNvSpPr txBox="1"/>
          <p:nvPr/>
        </p:nvSpPr>
        <p:spPr>
          <a:xfrm>
            <a:off x="1908175" y="428625"/>
            <a:ext cx="45720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ECONOMIA CIRCULAR</a:t>
            </a:r>
            <a:endParaRPr lang="es-ES" sz="2800" dirty="0">
              <a:latin typeface="+mn-lt"/>
            </a:endParaRPr>
          </a:p>
        </p:txBody>
      </p:sp>
      <p:sp>
        <p:nvSpPr>
          <p:cNvPr id="45060" name="CuadroTexto 5">
            <a:extLst>
              <a:ext uri="{FF2B5EF4-FFF2-40B4-BE49-F238E27FC236}">
                <a16:creationId xmlns:a16="http://schemas.microsoft.com/office/drawing/2014/main" id="{95AE4FE7-3ED1-4A1A-B365-C8D94C9DE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6663" y="5864225"/>
            <a:ext cx="1912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Producción</a:t>
            </a:r>
          </a:p>
        </p:txBody>
      </p:sp>
      <p:sp>
        <p:nvSpPr>
          <p:cNvPr id="45061" name="CuadroTexto 6">
            <a:extLst>
              <a:ext uri="{FF2B5EF4-FFF2-40B4-BE49-F238E27FC236}">
                <a16:creationId xmlns:a16="http://schemas.microsoft.com/office/drawing/2014/main" id="{CB09369A-4A92-4EA8-BD76-590BCDD5B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6663" y="1033463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Tratamiento</a:t>
            </a:r>
          </a:p>
        </p:txBody>
      </p:sp>
      <p:sp>
        <p:nvSpPr>
          <p:cNvPr id="45062" name="CuadroTexto 7">
            <a:extLst>
              <a:ext uri="{FF2B5EF4-FFF2-40B4-BE49-F238E27FC236}">
                <a16:creationId xmlns:a16="http://schemas.microsoft.com/office/drawing/2014/main" id="{9C820309-6F43-4551-BC23-BE426543B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0100" y="3284538"/>
            <a:ext cx="19129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Valorización</a:t>
            </a:r>
          </a:p>
        </p:txBody>
      </p:sp>
      <p:sp>
        <p:nvSpPr>
          <p:cNvPr id="16" name="Flecha: circular 15">
            <a:extLst>
              <a:ext uri="{FF2B5EF4-FFF2-40B4-BE49-F238E27FC236}">
                <a16:creationId xmlns:a16="http://schemas.microsoft.com/office/drawing/2014/main" id="{30B93B11-FF16-4981-BE26-5BC8E1A59E36}"/>
              </a:ext>
            </a:extLst>
          </p:cNvPr>
          <p:cNvSpPr/>
          <p:nvPr/>
        </p:nvSpPr>
        <p:spPr>
          <a:xfrm rot="5400000" flipH="1">
            <a:off x="3248026" y="1563687"/>
            <a:ext cx="3548062" cy="3967163"/>
          </a:xfrm>
          <a:prstGeom prst="circularArrow">
            <a:avLst>
              <a:gd name="adj1" fmla="val 5522"/>
              <a:gd name="adj2" fmla="val 1070180"/>
              <a:gd name="adj3" fmla="val 20516192"/>
              <a:gd name="adj4" fmla="val 11072974"/>
              <a:gd name="adj5" fmla="val 6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7" name="Flecha: circular 16">
            <a:extLst>
              <a:ext uri="{FF2B5EF4-FFF2-40B4-BE49-F238E27FC236}">
                <a16:creationId xmlns:a16="http://schemas.microsoft.com/office/drawing/2014/main" id="{F0EB274D-52A3-480F-8556-3BE90A787D91}"/>
              </a:ext>
            </a:extLst>
          </p:cNvPr>
          <p:cNvSpPr/>
          <p:nvPr/>
        </p:nvSpPr>
        <p:spPr>
          <a:xfrm rot="5128293" flipV="1">
            <a:off x="3181350" y="1433513"/>
            <a:ext cx="2695575" cy="3235325"/>
          </a:xfrm>
          <a:prstGeom prst="circularArrow">
            <a:avLst>
              <a:gd name="adj1" fmla="val 6585"/>
              <a:gd name="adj2" fmla="val 1495482"/>
              <a:gd name="adj3" fmla="val 20567303"/>
              <a:gd name="adj4" fmla="val 12894162"/>
              <a:gd name="adj5" fmla="val 84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5065" name="Imagen 17">
            <a:extLst>
              <a:ext uri="{FF2B5EF4-FFF2-40B4-BE49-F238E27FC236}">
                <a16:creationId xmlns:a16="http://schemas.microsoft.com/office/drawing/2014/main" id="{81FD9760-DC7E-41ED-B9DA-FF14B78EB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950" y="3659188"/>
            <a:ext cx="13398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6" name="Imagen 18">
            <a:extLst>
              <a:ext uri="{FF2B5EF4-FFF2-40B4-BE49-F238E27FC236}">
                <a16:creationId xmlns:a16="http://schemas.microsoft.com/office/drawing/2014/main" id="{8F4338F9-632A-498D-ADAA-E73CAF11B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38" y="1616075"/>
            <a:ext cx="1049337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7" name="Picture 4" descr="Delta tasting tour - Turismo, excursiones y deportes de aventura en ell  delta del Ebro">
            <a:extLst>
              <a:ext uri="{FF2B5EF4-FFF2-40B4-BE49-F238E27FC236}">
                <a16:creationId xmlns:a16="http://schemas.microsoft.com/office/drawing/2014/main" id="{D8076406-4368-439B-B242-13519C2CD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838" y="4757738"/>
            <a:ext cx="862012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2530</TotalTime>
  <Words>521</Words>
  <Application>Microsoft Office PowerPoint</Application>
  <PresentationFormat>Presentación en pantalla (4:3)</PresentationFormat>
  <Paragraphs>113</Paragraphs>
  <Slides>19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9" baseType="lpstr">
      <vt:lpstr>Century Gothic</vt:lpstr>
      <vt:lpstr>Arial</vt:lpstr>
      <vt:lpstr>Wingdings 3</vt:lpstr>
      <vt:lpstr>Calibri</vt:lpstr>
      <vt:lpstr>Frutiger 55 Roman</vt:lpstr>
      <vt:lpstr>Frutiger 45 Light</vt:lpstr>
      <vt:lpstr>Lato</vt:lpstr>
      <vt:lpstr>Wingdings</vt:lpstr>
      <vt:lpstr>Times New Roman</vt:lpstr>
      <vt:lpstr>Espiral</vt:lpstr>
      <vt:lpstr>  El Futuro de la Economía Circular y la Acuicultura Sostenible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GRUPO COMSA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Grupo Comsa</dc:creator>
  <cp:lastModifiedBy>Esther Icsem</cp:lastModifiedBy>
  <cp:revision>160</cp:revision>
  <dcterms:created xsi:type="dcterms:W3CDTF">2008-03-18T18:07:08Z</dcterms:created>
  <dcterms:modified xsi:type="dcterms:W3CDTF">2021-11-17T15:27:39Z</dcterms:modified>
</cp:coreProperties>
</file>