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97" r:id="rId2"/>
    <p:sldId id="395" r:id="rId3"/>
    <p:sldId id="314" r:id="rId4"/>
    <p:sldId id="355" r:id="rId5"/>
    <p:sldId id="1542" r:id="rId6"/>
    <p:sldId id="1537" r:id="rId7"/>
    <p:sldId id="398" r:id="rId8"/>
    <p:sldId id="1540" r:id="rId9"/>
    <p:sldId id="1545" r:id="rId10"/>
    <p:sldId id="1544" r:id="rId1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E39DE6-0F24-4CFD-B233-794C4613DB30}" v="112" dt="2021-11-17T13:51:40.9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0889" autoAdjust="0"/>
  </p:normalViewPr>
  <p:slideViewPr>
    <p:cSldViewPr snapToGrid="0">
      <p:cViewPr varScale="1">
        <p:scale>
          <a:sx n="146" d="100"/>
          <a:sy n="146" d="100"/>
        </p:scale>
        <p:origin x="796" y="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he Brodahl" userId="a1c3c3de-f672-43d2-a251-628c11c161eb" providerId="ADAL" clId="{70E39DE6-0F24-4CFD-B233-794C4613DB30}"/>
    <pc:docChg chg="undo custSel addSld delSld modSld sldOrd">
      <pc:chgData name="Marthe Brodahl" userId="a1c3c3de-f672-43d2-a251-628c11c161eb" providerId="ADAL" clId="{70E39DE6-0F24-4CFD-B233-794C4613DB30}" dt="2021-11-17T15:01:23.663" v="2108" actId="20577"/>
      <pc:docMkLst>
        <pc:docMk/>
      </pc:docMkLst>
      <pc:sldChg chg="addSp delSp modSp mod">
        <pc:chgData name="Marthe Brodahl" userId="a1c3c3de-f672-43d2-a251-628c11c161eb" providerId="ADAL" clId="{70E39DE6-0F24-4CFD-B233-794C4613DB30}" dt="2021-11-17T13:49:58.866" v="2069" actId="20577"/>
        <pc:sldMkLst>
          <pc:docMk/>
          <pc:sldMk cId="2028050545" sldId="297"/>
        </pc:sldMkLst>
        <pc:spChg chg="add del mod">
          <ac:chgData name="Marthe Brodahl" userId="a1c3c3de-f672-43d2-a251-628c11c161eb" providerId="ADAL" clId="{70E39DE6-0F24-4CFD-B233-794C4613DB30}" dt="2021-11-14T12:28:08.695" v="100" actId="478"/>
          <ac:spMkLst>
            <pc:docMk/>
            <pc:sldMk cId="2028050545" sldId="297"/>
            <ac:spMk id="2" creationId="{C1926CB8-2818-4CBB-9F70-DEA2F95590F7}"/>
          </ac:spMkLst>
        </pc:spChg>
        <pc:spChg chg="mod">
          <ac:chgData name="Marthe Brodahl" userId="a1c3c3de-f672-43d2-a251-628c11c161eb" providerId="ADAL" clId="{70E39DE6-0F24-4CFD-B233-794C4613DB30}" dt="2021-11-17T13:49:58.866" v="2069" actId="20577"/>
          <ac:spMkLst>
            <pc:docMk/>
            <pc:sldMk cId="2028050545" sldId="297"/>
            <ac:spMk id="7" creationId="{0EC60E6F-6DEE-7342-A0B8-23E05287E490}"/>
          </ac:spMkLst>
        </pc:spChg>
      </pc:sldChg>
      <pc:sldChg chg="addSp delSp modSp add mod ord modShow">
        <pc:chgData name="Marthe Brodahl" userId="a1c3c3de-f672-43d2-a251-628c11c161eb" providerId="ADAL" clId="{70E39DE6-0F24-4CFD-B233-794C4613DB30}" dt="2021-11-17T06:55:36.369" v="2016" actId="1076"/>
        <pc:sldMkLst>
          <pc:docMk/>
          <pc:sldMk cId="2340005664" sldId="314"/>
        </pc:sldMkLst>
        <pc:spChg chg="mod">
          <ac:chgData name="Marthe Brodahl" userId="a1c3c3de-f672-43d2-a251-628c11c161eb" providerId="ADAL" clId="{70E39DE6-0F24-4CFD-B233-794C4613DB30}" dt="2021-11-17T06:55:36.369" v="2016" actId="1076"/>
          <ac:spMkLst>
            <pc:docMk/>
            <pc:sldMk cId="2340005664" sldId="314"/>
            <ac:spMk id="2" creationId="{71318F46-6D67-F942-B42F-70FF51993172}"/>
          </ac:spMkLst>
        </pc:spChg>
        <pc:spChg chg="mod">
          <ac:chgData name="Marthe Brodahl" userId="a1c3c3de-f672-43d2-a251-628c11c161eb" providerId="ADAL" clId="{70E39DE6-0F24-4CFD-B233-794C4613DB30}" dt="2021-11-17T06:55:36.369" v="2016" actId="1076"/>
          <ac:spMkLst>
            <pc:docMk/>
            <pc:sldMk cId="2340005664" sldId="314"/>
            <ac:spMk id="4" creationId="{DEC7DFF3-8E0C-AA46-AE16-2152D9929423}"/>
          </ac:spMkLst>
        </pc:spChg>
        <pc:spChg chg="mod">
          <ac:chgData name="Marthe Brodahl" userId="a1c3c3de-f672-43d2-a251-628c11c161eb" providerId="ADAL" clId="{70E39DE6-0F24-4CFD-B233-794C4613DB30}" dt="2021-11-14T13:47:38.188" v="511" actId="20577"/>
          <ac:spMkLst>
            <pc:docMk/>
            <pc:sldMk cId="2340005664" sldId="314"/>
            <ac:spMk id="5" creationId="{22B166E9-9761-454C-9460-DA1A81B8140F}"/>
          </ac:spMkLst>
        </pc:spChg>
        <pc:spChg chg="add del mod">
          <ac:chgData name="Marthe Brodahl" userId="a1c3c3de-f672-43d2-a251-628c11c161eb" providerId="ADAL" clId="{70E39DE6-0F24-4CFD-B233-794C4613DB30}" dt="2021-11-14T13:47:08.672" v="488" actId="478"/>
          <ac:spMkLst>
            <pc:docMk/>
            <pc:sldMk cId="2340005664" sldId="314"/>
            <ac:spMk id="6" creationId="{B58D69BC-223C-4440-A0ED-E4D4F5917E72}"/>
          </ac:spMkLst>
        </pc:spChg>
        <pc:spChg chg="mod">
          <ac:chgData name="Marthe Brodahl" userId="a1c3c3de-f672-43d2-a251-628c11c161eb" providerId="ADAL" clId="{70E39DE6-0F24-4CFD-B233-794C4613DB30}" dt="2021-11-17T06:55:36.369" v="2016" actId="1076"/>
          <ac:spMkLst>
            <pc:docMk/>
            <pc:sldMk cId="2340005664" sldId="314"/>
            <ac:spMk id="10" creationId="{CDE7E28F-A310-C944-9BC3-672264161793}"/>
          </ac:spMkLst>
        </pc:spChg>
        <pc:spChg chg="mod">
          <ac:chgData name="Marthe Brodahl" userId="a1c3c3de-f672-43d2-a251-628c11c161eb" providerId="ADAL" clId="{70E39DE6-0F24-4CFD-B233-794C4613DB30}" dt="2021-11-17T06:55:36.369" v="2016" actId="1076"/>
          <ac:spMkLst>
            <pc:docMk/>
            <pc:sldMk cId="2340005664" sldId="314"/>
            <ac:spMk id="11" creationId="{4C1D92DE-CA71-E64A-8AFB-00ACDA537064}"/>
          </ac:spMkLst>
        </pc:spChg>
        <pc:spChg chg="mod">
          <ac:chgData name="Marthe Brodahl" userId="a1c3c3de-f672-43d2-a251-628c11c161eb" providerId="ADAL" clId="{70E39DE6-0F24-4CFD-B233-794C4613DB30}" dt="2021-11-17T06:55:36.369" v="2016" actId="1076"/>
          <ac:spMkLst>
            <pc:docMk/>
            <pc:sldMk cId="2340005664" sldId="314"/>
            <ac:spMk id="12" creationId="{0F97AB1D-4CB8-6E43-80BD-F85CA0FB47D8}"/>
          </ac:spMkLst>
        </pc:spChg>
        <pc:spChg chg="mod">
          <ac:chgData name="Marthe Brodahl" userId="a1c3c3de-f672-43d2-a251-628c11c161eb" providerId="ADAL" clId="{70E39DE6-0F24-4CFD-B233-794C4613DB30}" dt="2021-11-17T06:55:36.369" v="2016" actId="1076"/>
          <ac:spMkLst>
            <pc:docMk/>
            <pc:sldMk cId="2340005664" sldId="314"/>
            <ac:spMk id="13" creationId="{6833613B-AA6D-5448-9DB3-90871161CF82}"/>
          </ac:spMkLst>
        </pc:spChg>
        <pc:spChg chg="del">
          <ac:chgData name="Marthe Brodahl" userId="a1c3c3de-f672-43d2-a251-628c11c161eb" providerId="ADAL" clId="{70E39DE6-0F24-4CFD-B233-794C4613DB30}" dt="2021-11-14T13:47:06.668" v="487" actId="478"/>
          <ac:spMkLst>
            <pc:docMk/>
            <pc:sldMk cId="2340005664" sldId="314"/>
            <ac:spMk id="14" creationId="{48BAF464-05D4-1243-B01D-0365A3629466}"/>
          </ac:spMkLst>
        </pc:spChg>
        <pc:spChg chg="mod">
          <ac:chgData name="Marthe Brodahl" userId="a1c3c3de-f672-43d2-a251-628c11c161eb" providerId="ADAL" clId="{70E39DE6-0F24-4CFD-B233-794C4613DB30}" dt="2021-11-17T06:55:36.369" v="2016" actId="1076"/>
          <ac:spMkLst>
            <pc:docMk/>
            <pc:sldMk cId="2340005664" sldId="314"/>
            <ac:spMk id="15" creationId="{F6EF1FCC-2980-004E-839A-FEAEFA996C99}"/>
          </ac:spMkLst>
        </pc:spChg>
        <pc:spChg chg="mod">
          <ac:chgData name="Marthe Brodahl" userId="a1c3c3de-f672-43d2-a251-628c11c161eb" providerId="ADAL" clId="{70E39DE6-0F24-4CFD-B233-794C4613DB30}" dt="2021-11-17T06:55:36.369" v="2016" actId="1076"/>
          <ac:spMkLst>
            <pc:docMk/>
            <pc:sldMk cId="2340005664" sldId="314"/>
            <ac:spMk id="16" creationId="{D4A20B66-DEB0-5146-BBC9-3744BE4DF824}"/>
          </ac:spMkLst>
        </pc:spChg>
        <pc:spChg chg="mod">
          <ac:chgData name="Marthe Brodahl" userId="a1c3c3de-f672-43d2-a251-628c11c161eb" providerId="ADAL" clId="{70E39DE6-0F24-4CFD-B233-794C4613DB30}" dt="2021-11-17T06:55:36.369" v="2016" actId="1076"/>
          <ac:spMkLst>
            <pc:docMk/>
            <pc:sldMk cId="2340005664" sldId="314"/>
            <ac:spMk id="17" creationId="{786883F7-BD21-D842-B453-2D40BB3118F2}"/>
          </ac:spMkLst>
        </pc:spChg>
        <pc:spChg chg="mod">
          <ac:chgData name="Marthe Brodahl" userId="a1c3c3de-f672-43d2-a251-628c11c161eb" providerId="ADAL" clId="{70E39DE6-0F24-4CFD-B233-794C4613DB30}" dt="2021-11-17T06:55:36.369" v="2016" actId="1076"/>
          <ac:spMkLst>
            <pc:docMk/>
            <pc:sldMk cId="2340005664" sldId="314"/>
            <ac:spMk id="18" creationId="{346C9EA4-2A31-584B-8CCE-D7BA193A6122}"/>
          </ac:spMkLst>
        </pc:spChg>
        <pc:spChg chg="mod">
          <ac:chgData name="Marthe Brodahl" userId="a1c3c3de-f672-43d2-a251-628c11c161eb" providerId="ADAL" clId="{70E39DE6-0F24-4CFD-B233-794C4613DB30}" dt="2021-11-17T06:55:36.369" v="2016" actId="1076"/>
          <ac:spMkLst>
            <pc:docMk/>
            <pc:sldMk cId="2340005664" sldId="314"/>
            <ac:spMk id="21" creationId="{575FEBF0-A892-4762-81CD-889015603025}"/>
          </ac:spMkLst>
        </pc:spChg>
        <pc:spChg chg="mod">
          <ac:chgData name="Marthe Brodahl" userId="a1c3c3de-f672-43d2-a251-628c11c161eb" providerId="ADAL" clId="{70E39DE6-0F24-4CFD-B233-794C4613DB30}" dt="2021-11-17T06:55:36.369" v="2016" actId="1076"/>
          <ac:spMkLst>
            <pc:docMk/>
            <pc:sldMk cId="2340005664" sldId="314"/>
            <ac:spMk id="23" creationId="{9C37BC55-1F07-431C-A376-602A7263E722}"/>
          </ac:spMkLst>
        </pc:spChg>
        <pc:picChg chg="mod">
          <ac:chgData name="Marthe Brodahl" userId="a1c3c3de-f672-43d2-a251-628c11c161eb" providerId="ADAL" clId="{70E39DE6-0F24-4CFD-B233-794C4613DB30}" dt="2021-11-17T06:55:36.369" v="2016" actId="1076"/>
          <ac:picMkLst>
            <pc:docMk/>
            <pc:sldMk cId="2340005664" sldId="314"/>
            <ac:picMk id="7" creationId="{4E9D7C0C-2B92-477B-945E-6631F3C5A54F}"/>
          </ac:picMkLst>
        </pc:picChg>
        <pc:picChg chg="mod">
          <ac:chgData name="Marthe Brodahl" userId="a1c3c3de-f672-43d2-a251-628c11c161eb" providerId="ADAL" clId="{70E39DE6-0F24-4CFD-B233-794C4613DB30}" dt="2021-11-17T06:55:36.369" v="2016" actId="1076"/>
          <ac:picMkLst>
            <pc:docMk/>
            <pc:sldMk cId="2340005664" sldId="314"/>
            <ac:picMk id="20" creationId="{6C37971D-71FA-B241-B841-88280259F72D}"/>
          </ac:picMkLst>
        </pc:picChg>
        <pc:picChg chg="mod">
          <ac:chgData name="Marthe Brodahl" userId="a1c3c3de-f672-43d2-a251-628c11c161eb" providerId="ADAL" clId="{70E39DE6-0F24-4CFD-B233-794C4613DB30}" dt="2021-11-17T06:55:36.369" v="2016" actId="1076"/>
          <ac:picMkLst>
            <pc:docMk/>
            <pc:sldMk cId="2340005664" sldId="314"/>
            <ac:picMk id="22" creationId="{BF8D3EB1-DDF0-B14C-B473-F5E076BB1627}"/>
          </ac:picMkLst>
        </pc:picChg>
        <pc:picChg chg="mod">
          <ac:chgData name="Marthe Brodahl" userId="a1c3c3de-f672-43d2-a251-628c11c161eb" providerId="ADAL" clId="{70E39DE6-0F24-4CFD-B233-794C4613DB30}" dt="2021-11-17T06:55:36.369" v="2016" actId="1076"/>
          <ac:picMkLst>
            <pc:docMk/>
            <pc:sldMk cId="2340005664" sldId="314"/>
            <ac:picMk id="24" creationId="{91F8B341-18B4-E94D-9A49-7B354B4EC151}"/>
          </ac:picMkLst>
        </pc:picChg>
        <pc:picChg chg="mod">
          <ac:chgData name="Marthe Brodahl" userId="a1c3c3de-f672-43d2-a251-628c11c161eb" providerId="ADAL" clId="{70E39DE6-0F24-4CFD-B233-794C4613DB30}" dt="2021-11-17T06:55:36.369" v="2016" actId="1076"/>
          <ac:picMkLst>
            <pc:docMk/>
            <pc:sldMk cId="2340005664" sldId="314"/>
            <ac:picMk id="26" creationId="{6DA1DE79-1539-0741-B2F5-1AE9A6039A78}"/>
          </ac:picMkLst>
        </pc:picChg>
      </pc:sldChg>
      <pc:sldChg chg="modSp del mod ord modShow">
        <pc:chgData name="Marthe Brodahl" userId="a1c3c3de-f672-43d2-a251-628c11c161eb" providerId="ADAL" clId="{70E39DE6-0F24-4CFD-B233-794C4613DB30}" dt="2021-11-17T06:53:48.669" v="1987" actId="47"/>
        <pc:sldMkLst>
          <pc:docMk/>
          <pc:sldMk cId="1757256285" sldId="378"/>
        </pc:sldMkLst>
        <pc:spChg chg="mod">
          <ac:chgData name="Marthe Brodahl" userId="a1c3c3de-f672-43d2-a251-628c11c161eb" providerId="ADAL" clId="{70E39DE6-0F24-4CFD-B233-794C4613DB30}" dt="2021-11-14T13:54:53.679" v="519" actId="20577"/>
          <ac:spMkLst>
            <pc:docMk/>
            <pc:sldMk cId="1757256285" sldId="378"/>
            <ac:spMk id="11" creationId="{2EDC04CD-42F1-4748-B792-894A4B69B9B3}"/>
          </ac:spMkLst>
        </pc:spChg>
      </pc:sldChg>
      <pc:sldChg chg="modSp del mod ord modShow">
        <pc:chgData name="Marthe Brodahl" userId="a1c3c3de-f672-43d2-a251-628c11c161eb" providerId="ADAL" clId="{70E39DE6-0F24-4CFD-B233-794C4613DB30}" dt="2021-11-17T06:53:48.669" v="1987" actId="47"/>
        <pc:sldMkLst>
          <pc:docMk/>
          <pc:sldMk cId="962595062" sldId="381"/>
        </pc:sldMkLst>
        <pc:spChg chg="mod">
          <ac:chgData name="Marthe Brodahl" userId="a1c3c3de-f672-43d2-a251-628c11c161eb" providerId="ADAL" clId="{70E39DE6-0F24-4CFD-B233-794C4613DB30}" dt="2021-11-14T13:56:54.847" v="520" actId="20577"/>
          <ac:spMkLst>
            <pc:docMk/>
            <pc:sldMk cId="962595062" sldId="381"/>
            <ac:spMk id="4" creationId="{B6D7BB0D-C579-46DC-BEB0-3A6660B0F430}"/>
          </ac:spMkLst>
        </pc:spChg>
      </pc:sldChg>
      <pc:sldChg chg="add del">
        <pc:chgData name="Marthe Brodahl" userId="a1c3c3de-f672-43d2-a251-628c11c161eb" providerId="ADAL" clId="{70E39DE6-0F24-4CFD-B233-794C4613DB30}" dt="2021-11-14T13:14:53.617" v="465" actId="47"/>
        <pc:sldMkLst>
          <pc:docMk/>
          <pc:sldMk cId="3904308407" sldId="384"/>
        </pc:sldMkLst>
      </pc:sldChg>
      <pc:sldChg chg="modSp mod">
        <pc:chgData name="Marthe Brodahl" userId="a1c3c3de-f672-43d2-a251-628c11c161eb" providerId="ADAL" clId="{70E39DE6-0F24-4CFD-B233-794C4613DB30}" dt="2021-11-14T12:26:05.357" v="2" actId="20577"/>
        <pc:sldMkLst>
          <pc:docMk/>
          <pc:sldMk cId="2275748396" sldId="395"/>
        </pc:sldMkLst>
        <pc:spChg chg="mod">
          <ac:chgData name="Marthe Brodahl" userId="a1c3c3de-f672-43d2-a251-628c11c161eb" providerId="ADAL" clId="{70E39DE6-0F24-4CFD-B233-794C4613DB30}" dt="2021-11-14T12:25:58.942" v="1" actId="20577"/>
          <ac:spMkLst>
            <pc:docMk/>
            <pc:sldMk cId="2275748396" sldId="395"/>
            <ac:spMk id="35" creationId="{0B68645C-1EB3-4F4C-9FC1-50557B9FBA94}"/>
          </ac:spMkLst>
        </pc:spChg>
        <pc:spChg chg="mod">
          <ac:chgData name="Marthe Brodahl" userId="a1c3c3de-f672-43d2-a251-628c11c161eb" providerId="ADAL" clId="{70E39DE6-0F24-4CFD-B233-794C4613DB30}" dt="2021-11-14T12:26:05.357" v="2" actId="20577"/>
          <ac:spMkLst>
            <pc:docMk/>
            <pc:sldMk cId="2275748396" sldId="395"/>
            <ac:spMk id="36" creationId="{9399A0CA-031A-453A-B638-7DF7F5038D42}"/>
          </ac:spMkLst>
        </pc:spChg>
      </pc:sldChg>
      <pc:sldChg chg="addSp delSp modSp add mod ord modAnim modNotesTx">
        <pc:chgData name="Marthe Brodahl" userId="a1c3c3de-f672-43d2-a251-628c11c161eb" providerId="ADAL" clId="{70E39DE6-0F24-4CFD-B233-794C4613DB30}" dt="2021-11-17T13:51:40.904" v="2074" actId="20577"/>
        <pc:sldMkLst>
          <pc:docMk/>
          <pc:sldMk cId="1870906988" sldId="398"/>
        </pc:sldMkLst>
        <pc:spChg chg="del mod">
          <ac:chgData name="Marthe Brodahl" userId="a1c3c3de-f672-43d2-a251-628c11c161eb" providerId="ADAL" clId="{70E39DE6-0F24-4CFD-B233-794C4613DB30}" dt="2021-11-14T13:10:32.619" v="358" actId="478"/>
          <ac:spMkLst>
            <pc:docMk/>
            <pc:sldMk cId="1870906988" sldId="398"/>
            <ac:spMk id="2" creationId="{986CB806-010A-4B8B-A9A2-903CA18F751E}"/>
          </ac:spMkLst>
        </pc:spChg>
        <pc:spChg chg="del">
          <ac:chgData name="Marthe Brodahl" userId="a1c3c3de-f672-43d2-a251-628c11c161eb" providerId="ADAL" clId="{70E39DE6-0F24-4CFD-B233-794C4613DB30}" dt="2021-11-14T13:03:15.681" v="280" actId="478"/>
          <ac:spMkLst>
            <pc:docMk/>
            <pc:sldMk cId="1870906988" sldId="398"/>
            <ac:spMk id="5" creationId="{E6069987-5BAE-4C12-9ACD-C6C0DAB7C4A1}"/>
          </ac:spMkLst>
        </pc:spChg>
        <pc:spChg chg="add del mod">
          <ac:chgData name="Marthe Brodahl" userId="a1c3c3de-f672-43d2-a251-628c11c161eb" providerId="ADAL" clId="{70E39DE6-0F24-4CFD-B233-794C4613DB30}" dt="2021-11-14T13:10:35.585" v="359" actId="478"/>
          <ac:spMkLst>
            <pc:docMk/>
            <pc:sldMk cId="1870906988" sldId="398"/>
            <ac:spMk id="6" creationId="{D74B1092-BA91-4934-9198-B980C8D0B276}"/>
          </ac:spMkLst>
        </pc:spChg>
        <pc:spChg chg="add mod">
          <ac:chgData name="Marthe Brodahl" userId="a1c3c3de-f672-43d2-a251-628c11c161eb" providerId="ADAL" clId="{70E39DE6-0F24-4CFD-B233-794C4613DB30}" dt="2021-11-14T13:11:49.194" v="371" actId="1076"/>
          <ac:spMkLst>
            <pc:docMk/>
            <pc:sldMk cId="1870906988" sldId="398"/>
            <ac:spMk id="24" creationId="{6399E42B-1E99-4735-B966-89873CD04A76}"/>
          </ac:spMkLst>
        </pc:spChg>
        <pc:spChg chg="add mod">
          <ac:chgData name="Marthe Brodahl" userId="a1c3c3de-f672-43d2-a251-628c11c161eb" providerId="ADAL" clId="{70E39DE6-0F24-4CFD-B233-794C4613DB30}" dt="2021-11-14T13:24:18.964" v="477" actId="20577"/>
          <ac:spMkLst>
            <pc:docMk/>
            <pc:sldMk cId="1870906988" sldId="398"/>
            <ac:spMk id="25" creationId="{3840BB88-68E5-48F9-8CAC-C2E3B50E2972}"/>
          </ac:spMkLst>
        </pc:spChg>
        <pc:spChg chg="mod">
          <ac:chgData name="Marthe Brodahl" userId="a1c3c3de-f672-43d2-a251-628c11c161eb" providerId="ADAL" clId="{70E39DE6-0F24-4CFD-B233-794C4613DB30}" dt="2021-11-14T13:10:40.158" v="360" actId="1076"/>
          <ac:spMkLst>
            <pc:docMk/>
            <pc:sldMk cId="1870906988" sldId="398"/>
            <ac:spMk id="28" creationId="{F2F9346A-4D75-4813-BC0A-38291341E36B}"/>
          </ac:spMkLst>
        </pc:spChg>
        <pc:spChg chg="mod">
          <ac:chgData name="Marthe Brodahl" userId="a1c3c3de-f672-43d2-a251-628c11c161eb" providerId="ADAL" clId="{70E39DE6-0F24-4CFD-B233-794C4613DB30}" dt="2021-11-14T13:10:40.158" v="360" actId="1076"/>
          <ac:spMkLst>
            <pc:docMk/>
            <pc:sldMk cId="1870906988" sldId="398"/>
            <ac:spMk id="29" creationId="{22AB2B42-237B-49EE-9AAF-99C120DCC9A0}"/>
          </ac:spMkLst>
        </pc:spChg>
        <pc:spChg chg="mod">
          <ac:chgData name="Marthe Brodahl" userId="a1c3c3de-f672-43d2-a251-628c11c161eb" providerId="ADAL" clId="{70E39DE6-0F24-4CFD-B233-794C4613DB30}" dt="2021-11-14T13:10:40.158" v="360" actId="1076"/>
          <ac:spMkLst>
            <pc:docMk/>
            <pc:sldMk cId="1870906988" sldId="398"/>
            <ac:spMk id="31" creationId="{29B67912-A9F7-43D2-8D81-FB67F350780E}"/>
          </ac:spMkLst>
        </pc:spChg>
        <pc:spChg chg="mod">
          <ac:chgData name="Marthe Brodahl" userId="a1c3c3de-f672-43d2-a251-628c11c161eb" providerId="ADAL" clId="{70E39DE6-0F24-4CFD-B233-794C4613DB30}" dt="2021-11-15T08:54:07.718" v="1651" actId="20577"/>
          <ac:spMkLst>
            <pc:docMk/>
            <pc:sldMk cId="1870906988" sldId="398"/>
            <ac:spMk id="33" creationId="{C0929943-48F2-4C5F-AD15-2A69EE8AD626}"/>
          </ac:spMkLst>
        </pc:spChg>
        <pc:spChg chg="mod">
          <ac:chgData name="Marthe Brodahl" userId="a1c3c3de-f672-43d2-a251-628c11c161eb" providerId="ADAL" clId="{70E39DE6-0F24-4CFD-B233-794C4613DB30}" dt="2021-11-14T13:10:40.158" v="360" actId="1076"/>
          <ac:spMkLst>
            <pc:docMk/>
            <pc:sldMk cId="1870906988" sldId="398"/>
            <ac:spMk id="34" creationId="{B496BA30-9022-48EA-A5DD-EC7E3A9FDC7D}"/>
          </ac:spMkLst>
        </pc:spChg>
        <pc:spChg chg="mod">
          <ac:chgData name="Marthe Brodahl" userId="a1c3c3de-f672-43d2-a251-628c11c161eb" providerId="ADAL" clId="{70E39DE6-0F24-4CFD-B233-794C4613DB30}" dt="2021-11-14T13:10:40.158" v="360" actId="1076"/>
          <ac:spMkLst>
            <pc:docMk/>
            <pc:sldMk cId="1870906988" sldId="398"/>
            <ac:spMk id="36" creationId="{6500D409-06EF-4FCA-A489-B692C8C63FA3}"/>
          </ac:spMkLst>
        </pc:spChg>
        <pc:spChg chg="add del mod">
          <ac:chgData name="Marthe Brodahl" userId="a1c3c3de-f672-43d2-a251-628c11c161eb" providerId="ADAL" clId="{70E39DE6-0F24-4CFD-B233-794C4613DB30}" dt="2021-11-14T13:11:49.194" v="371" actId="1076"/>
          <ac:spMkLst>
            <pc:docMk/>
            <pc:sldMk cId="1870906988" sldId="398"/>
            <ac:spMk id="38" creationId="{C1AF6212-D8E1-472B-A994-2608633A897B}"/>
          </ac:spMkLst>
        </pc:spChg>
        <pc:spChg chg="add del mod">
          <ac:chgData name="Marthe Brodahl" userId="a1c3c3de-f672-43d2-a251-628c11c161eb" providerId="ADAL" clId="{70E39DE6-0F24-4CFD-B233-794C4613DB30}" dt="2021-11-17T13:51:40.904" v="2074" actId="20577"/>
          <ac:spMkLst>
            <pc:docMk/>
            <pc:sldMk cId="1870906988" sldId="398"/>
            <ac:spMk id="39" creationId="{236E71F1-2EDA-4437-BBEA-899803DF11AC}"/>
          </ac:spMkLst>
        </pc:spChg>
        <pc:spChg chg="add del mod">
          <ac:chgData name="Marthe Brodahl" userId="a1c3c3de-f672-43d2-a251-628c11c161eb" providerId="ADAL" clId="{70E39DE6-0F24-4CFD-B233-794C4613DB30}" dt="2021-11-14T13:11:49.194" v="371" actId="1076"/>
          <ac:spMkLst>
            <pc:docMk/>
            <pc:sldMk cId="1870906988" sldId="398"/>
            <ac:spMk id="41" creationId="{F65129CC-3B28-4CE5-A1F7-FA18FA839680}"/>
          </ac:spMkLst>
        </pc:spChg>
        <pc:spChg chg="del">
          <ac:chgData name="Marthe Brodahl" userId="a1c3c3de-f672-43d2-a251-628c11c161eb" providerId="ADAL" clId="{70E39DE6-0F24-4CFD-B233-794C4613DB30}" dt="2021-11-14T13:04:25.213" v="289" actId="478"/>
          <ac:spMkLst>
            <pc:docMk/>
            <pc:sldMk cId="1870906988" sldId="398"/>
            <ac:spMk id="43" creationId="{05363C2A-B774-4EC9-976E-7D3844DDB324}"/>
          </ac:spMkLst>
        </pc:spChg>
        <pc:spChg chg="del">
          <ac:chgData name="Marthe Brodahl" userId="a1c3c3de-f672-43d2-a251-628c11c161eb" providerId="ADAL" clId="{70E39DE6-0F24-4CFD-B233-794C4613DB30}" dt="2021-11-14T13:04:26.069" v="290" actId="478"/>
          <ac:spMkLst>
            <pc:docMk/>
            <pc:sldMk cId="1870906988" sldId="398"/>
            <ac:spMk id="44" creationId="{C8ACA731-1BDA-4961-9AA4-212F3A05E244}"/>
          </ac:spMkLst>
        </pc:spChg>
        <pc:picChg chg="add mod">
          <ac:chgData name="Marthe Brodahl" userId="a1c3c3de-f672-43d2-a251-628c11c161eb" providerId="ADAL" clId="{70E39DE6-0F24-4CFD-B233-794C4613DB30}" dt="2021-11-14T13:11:49.194" v="371" actId="1076"/>
          <ac:picMkLst>
            <pc:docMk/>
            <pc:sldMk cId="1870906988" sldId="398"/>
            <ac:picMk id="23" creationId="{522B3821-A760-4AD0-81F1-BB61233B4537}"/>
          </ac:picMkLst>
        </pc:picChg>
        <pc:picChg chg="mod">
          <ac:chgData name="Marthe Brodahl" userId="a1c3c3de-f672-43d2-a251-628c11c161eb" providerId="ADAL" clId="{70E39DE6-0F24-4CFD-B233-794C4613DB30}" dt="2021-11-14T13:10:40.158" v="360" actId="1076"/>
          <ac:picMkLst>
            <pc:docMk/>
            <pc:sldMk cId="1870906988" sldId="398"/>
            <ac:picMk id="30" creationId="{24BB192F-EBD8-47A3-B3B2-18649387DC9D}"/>
          </ac:picMkLst>
        </pc:picChg>
        <pc:picChg chg="mod">
          <ac:chgData name="Marthe Brodahl" userId="a1c3c3de-f672-43d2-a251-628c11c161eb" providerId="ADAL" clId="{70E39DE6-0F24-4CFD-B233-794C4613DB30}" dt="2021-11-14T13:10:40.158" v="360" actId="1076"/>
          <ac:picMkLst>
            <pc:docMk/>
            <pc:sldMk cId="1870906988" sldId="398"/>
            <ac:picMk id="32" creationId="{B2D6B6F2-AA06-4DEF-AA53-4763A45CE208}"/>
          </ac:picMkLst>
        </pc:picChg>
        <pc:picChg chg="mod">
          <ac:chgData name="Marthe Brodahl" userId="a1c3c3de-f672-43d2-a251-628c11c161eb" providerId="ADAL" clId="{70E39DE6-0F24-4CFD-B233-794C4613DB30}" dt="2021-11-14T13:10:40.158" v="360" actId="1076"/>
          <ac:picMkLst>
            <pc:docMk/>
            <pc:sldMk cId="1870906988" sldId="398"/>
            <ac:picMk id="35" creationId="{83623F92-1F8C-4ADD-AFCB-9BC1F50F10EF}"/>
          </ac:picMkLst>
        </pc:picChg>
        <pc:picChg chg="add del mod">
          <ac:chgData name="Marthe Brodahl" userId="a1c3c3de-f672-43d2-a251-628c11c161eb" providerId="ADAL" clId="{70E39DE6-0F24-4CFD-B233-794C4613DB30}" dt="2021-11-14T13:11:49.194" v="371" actId="1076"/>
          <ac:picMkLst>
            <pc:docMk/>
            <pc:sldMk cId="1870906988" sldId="398"/>
            <ac:picMk id="37" creationId="{DD2CBC39-D847-438C-82D5-ED780BA60F12}"/>
          </ac:picMkLst>
        </pc:picChg>
        <pc:picChg chg="add del mod">
          <ac:chgData name="Marthe Brodahl" userId="a1c3c3de-f672-43d2-a251-628c11c161eb" providerId="ADAL" clId="{70E39DE6-0F24-4CFD-B233-794C4613DB30}" dt="2021-11-14T13:11:17.973" v="361" actId="478"/>
          <ac:picMkLst>
            <pc:docMk/>
            <pc:sldMk cId="1870906988" sldId="398"/>
            <ac:picMk id="40" creationId="{6569BCBB-6928-48E7-8FC9-A751E8B82E8C}"/>
          </ac:picMkLst>
        </pc:picChg>
        <pc:picChg chg="add mod">
          <ac:chgData name="Marthe Brodahl" userId="a1c3c3de-f672-43d2-a251-628c11c161eb" providerId="ADAL" clId="{70E39DE6-0F24-4CFD-B233-794C4613DB30}" dt="2021-11-14T13:11:49.194" v="371" actId="1076"/>
          <ac:picMkLst>
            <pc:docMk/>
            <pc:sldMk cId="1870906988" sldId="398"/>
            <ac:picMk id="42" creationId="{B8F8F3A8-BDE6-4ADD-8FEA-01A3E749CBE3}"/>
          </ac:picMkLst>
        </pc:picChg>
      </pc:sldChg>
      <pc:sldChg chg="modSp add del mod ord">
        <pc:chgData name="Marthe Brodahl" userId="a1c3c3de-f672-43d2-a251-628c11c161eb" providerId="ADAL" clId="{70E39DE6-0F24-4CFD-B233-794C4613DB30}" dt="2021-11-17T06:50:33.468" v="1901" actId="47"/>
        <pc:sldMkLst>
          <pc:docMk/>
          <pc:sldMk cId="2888148905" sldId="1531"/>
        </pc:sldMkLst>
        <pc:spChg chg="mod">
          <ac:chgData name="Marthe Brodahl" userId="a1c3c3de-f672-43d2-a251-628c11c161eb" providerId="ADAL" clId="{70E39DE6-0F24-4CFD-B233-794C4613DB30}" dt="2021-11-17T06:50:26.543" v="1900" actId="21"/>
          <ac:spMkLst>
            <pc:docMk/>
            <pc:sldMk cId="2888148905" sldId="1531"/>
            <ac:spMk id="7" creationId="{8F4CFF46-AF96-466A-9E95-9B791C113CB4}"/>
          </ac:spMkLst>
        </pc:spChg>
      </pc:sldChg>
      <pc:sldChg chg="delSp modSp add mod ord modNotesTx">
        <pc:chgData name="Marthe Brodahl" userId="a1c3c3de-f672-43d2-a251-628c11c161eb" providerId="ADAL" clId="{70E39DE6-0F24-4CFD-B233-794C4613DB30}" dt="2021-11-17T13:51:22.559" v="2073" actId="20577"/>
        <pc:sldMkLst>
          <pc:docMk/>
          <pc:sldMk cId="3429162996" sldId="1537"/>
        </pc:sldMkLst>
        <pc:spChg chg="del mod">
          <ac:chgData name="Marthe Brodahl" userId="a1c3c3de-f672-43d2-a251-628c11c161eb" providerId="ADAL" clId="{70E39DE6-0F24-4CFD-B233-794C4613DB30}" dt="2021-11-14T13:01:45.475" v="264" actId="21"/>
          <ac:spMkLst>
            <pc:docMk/>
            <pc:sldMk cId="3429162996" sldId="1537"/>
            <ac:spMk id="5" creationId="{41C66338-B189-423C-876B-BF914A0FEF5C}"/>
          </ac:spMkLst>
        </pc:spChg>
        <pc:spChg chg="mod">
          <ac:chgData name="Marthe Brodahl" userId="a1c3c3de-f672-43d2-a251-628c11c161eb" providerId="ADAL" clId="{70E39DE6-0F24-4CFD-B233-794C4613DB30}" dt="2021-11-17T13:51:22.559" v="2073" actId="20577"/>
          <ac:spMkLst>
            <pc:docMk/>
            <pc:sldMk cId="3429162996" sldId="1537"/>
            <ac:spMk id="6" creationId="{0A50DAE9-6189-4FE0-87C5-17233A82257A}"/>
          </ac:spMkLst>
        </pc:spChg>
      </pc:sldChg>
      <pc:sldChg chg="add del mod modShow">
        <pc:chgData name="Marthe Brodahl" userId="a1c3c3de-f672-43d2-a251-628c11c161eb" providerId="ADAL" clId="{70E39DE6-0F24-4CFD-B233-794C4613DB30}" dt="2021-11-17T06:53:48.669" v="1987" actId="47"/>
        <pc:sldMkLst>
          <pc:docMk/>
          <pc:sldMk cId="3951251113" sldId="1538"/>
        </pc:sldMkLst>
      </pc:sldChg>
      <pc:sldChg chg="addSp delSp modSp new del mod ord modShow">
        <pc:chgData name="Marthe Brodahl" userId="a1c3c3de-f672-43d2-a251-628c11c161eb" providerId="ADAL" clId="{70E39DE6-0F24-4CFD-B233-794C4613DB30}" dt="2021-11-17T06:53:48.669" v="1987" actId="47"/>
        <pc:sldMkLst>
          <pc:docMk/>
          <pc:sldMk cId="4290723252" sldId="1539"/>
        </pc:sldMkLst>
        <pc:spChg chg="del">
          <ac:chgData name="Marthe Brodahl" userId="a1c3c3de-f672-43d2-a251-628c11c161eb" providerId="ADAL" clId="{70E39DE6-0F24-4CFD-B233-794C4613DB30}" dt="2021-11-14T12:57:52.366" v="182"/>
          <ac:spMkLst>
            <pc:docMk/>
            <pc:sldMk cId="4290723252" sldId="1539"/>
            <ac:spMk id="2" creationId="{5EE968F5-5809-429A-B629-E2B86A06A876}"/>
          </ac:spMkLst>
        </pc:spChg>
        <pc:spChg chg="add mod">
          <ac:chgData name="Marthe Brodahl" userId="a1c3c3de-f672-43d2-a251-628c11c161eb" providerId="ADAL" clId="{70E39DE6-0F24-4CFD-B233-794C4613DB30}" dt="2021-11-14T13:01:47.512" v="265"/>
          <ac:spMkLst>
            <pc:docMk/>
            <pc:sldMk cId="4290723252" sldId="1539"/>
            <ac:spMk id="9" creationId="{C29E949D-E778-4125-8AB6-C9208DAB53D4}"/>
          </ac:spMkLst>
        </pc:spChg>
        <pc:picChg chg="add mod modCrop">
          <ac:chgData name="Marthe Brodahl" userId="a1c3c3de-f672-43d2-a251-628c11c161eb" providerId="ADAL" clId="{70E39DE6-0F24-4CFD-B233-794C4613DB30}" dt="2021-11-14T12:58:28.375" v="186" actId="1076"/>
          <ac:picMkLst>
            <pc:docMk/>
            <pc:sldMk cId="4290723252" sldId="1539"/>
            <ac:picMk id="8" creationId="{50EE3455-2A63-478B-A47B-A113B7E130A5}"/>
          </ac:picMkLst>
        </pc:picChg>
      </pc:sldChg>
      <pc:sldChg chg="addSp delSp modSp new mod ord modClrScheme chgLayout">
        <pc:chgData name="Marthe Brodahl" userId="a1c3c3de-f672-43d2-a251-628c11c161eb" providerId="ADAL" clId="{70E39DE6-0F24-4CFD-B233-794C4613DB30}" dt="2021-11-17T13:51:58.824" v="2086" actId="20577"/>
        <pc:sldMkLst>
          <pc:docMk/>
          <pc:sldMk cId="570769295" sldId="1540"/>
        </pc:sldMkLst>
        <pc:spChg chg="del">
          <ac:chgData name="Marthe Brodahl" userId="a1c3c3de-f672-43d2-a251-628c11c161eb" providerId="ADAL" clId="{70E39DE6-0F24-4CFD-B233-794C4613DB30}" dt="2021-11-14T13:15:52.821" v="468" actId="931"/>
          <ac:spMkLst>
            <pc:docMk/>
            <pc:sldMk cId="570769295" sldId="1540"/>
            <ac:spMk id="2" creationId="{9E6DFC16-B68D-4514-91F6-6E2A9BCBCC7A}"/>
          </ac:spMkLst>
        </pc:spChg>
        <pc:spChg chg="mod">
          <ac:chgData name="Marthe Brodahl" userId="a1c3c3de-f672-43d2-a251-628c11c161eb" providerId="ADAL" clId="{70E39DE6-0F24-4CFD-B233-794C4613DB30}" dt="2021-11-15T14:33:46.980" v="1795" actId="20577"/>
          <ac:spMkLst>
            <pc:docMk/>
            <pc:sldMk cId="570769295" sldId="1540"/>
            <ac:spMk id="3" creationId="{72F2D449-35F2-4297-AC64-E762F23045A3}"/>
          </ac:spMkLst>
        </pc:spChg>
        <pc:spChg chg="del">
          <ac:chgData name="Marthe Brodahl" userId="a1c3c3de-f672-43d2-a251-628c11c161eb" providerId="ADAL" clId="{70E39DE6-0F24-4CFD-B233-794C4613DB30}" dt="2021-11-14T13:28:03.199" v="482" actId="26606"/>
          <ac:spMkLst>
            <pc:docMk/>
            <pc:sldMk cId="570769295" sldId="1540"/>
            <ac:spMk id="4" creationId="{07E8760C-1664-4EEF-BB88-75B1954AAC4C}"/>
          </ac:spMkLst>
        </pc:spChg>
        <pc:spChg chg="mod">
          <ac:chgData name="Marthe Brodahl" userId="a1c3c3de-f672-43d2-a251-628c11c161eb" providerId="ADAL" clId="{70E39DE6-0F24-4CFD-B233-794C4613DB30}" dt="2021-11-14T13:28:03.199" v="482" actId="26606"/>
          <ac:spMkLst>
            <pc:docMk/>
            <pc:sldMk cId="570769295" sldId="1540"/>
            <ac:spMk id="5" creationId="{CD7A294D-8A3D-47D5-AD1D-B58637CD65A3}"/>
          </ac:spMkLst>
        </pc:spChg>
        <pc:spChg chg="mod">
          <ac:chgData name="Marthe Brodahl" userId="a1c3c3de-f672-43d2-a251-628c11c161eb" providerId="ADAL" clId="{70E39DE6-0F24-4CFD-B233-794C4613DB30}" dt="2021-11-14T13:28:03.199" v="482" actId="26606"/>
          <ac:spMkLst>
            <pc:docMk/>
            <pc:sldMk cId="570769295" sldId="1540"/>
            <ac:spMk id="6" creationId="{208A4B04-10CB-4174-9FD1-02C92CFAB22F}"/>
          </ac:spMkLst>
        </pc:spChg>
        <pc:spChg chg="del">
          <ac:chgData name="Marthe Brodahl" userId="a1c3c3de-f672-43d2-a251-628c11c161eb" providerId="ADAL" clId="{70E39DE6-0F24-4CFD-B233-794C4613DB30}" dt="2021-11-14T13:28:03.199" v="482" actId="26606"/>
          <ac:spMkLst>
            <pc:docMk/>
            <pc:sldMk cId="570769295" sldId="1540"/>
            <ac:spMk id="7" creationId="{AE9B313A-CA91-45D3-89A7-0FEDDAF0C5EA}"/>
          </ac:spMkLst>
        </pc:spChg>
        <pc:spChg chg="add del">
          <ac:chgData name="Marthe Brodahl" userId="a1c3c3de-f672-43d2-a251-628c11c161eb" providerId="ADAL" clId="{70E39DE6-0F24-4CFD-B233-794C4613DB30}" dt="2021-11-14T13:27:31.215" v="479" actId="478"/>
          <ac:spMkLst>
            <pc:docMk/>
            <pc:sldMk cId="570769295" sldId="1540"/>
            <ac:spMk id="11" creationId="{AB00CA66-6B74-4C47-B590-FE15D7420132}"/>
          </ac:spMkLst>
        </pc:spChg>
        <pc:spChg chg="add del mod">
          <ac:chgData name="Marthe Brodahl" userId="a1c3c3de-f672-43d2-a251-628c11c161eb" providerId="ADAL" clId="{70E39DE6-0F24-4CFD-B233-794C4613DB30}" dt="2021-11-14T13:28:12.423" v="484" actId="478"/>
          <ac:spMkLst>
            <pc:docMk/>
            <pc:sldMk cId="570769295" sldId="1540"/>
            <ac:spMk id="12" creationId="{5173543F-EDF5-40FB-A369-E8E0EC4E05E8}"/>
          </ac:spMkLst>
        </pc:spChg>
        <pc:spChg chg="add mod">
          <ac:chgData name="Marthe Brodahl" userId="a1c3c3de-f672-43d2-a251-628c11c161eb" providerId="ADAL" clId="{70E39DE6-0F24-4CFD-B233-794C4613DB30}" dt="2021-11-17T13:51:58.824" v="2086" actId="20577"/>
          <ac:spMkLst>
            <pc:docMk/>
            <pc:sldMk cId="570769295" sldId="1540"/>
            <ac:spMk id="14" creationId="{F7908FBF-3889-4052-8432-007E79CC882A}"/>
          </ac:spMkLst>
        </pc:spChg>
        <pc:spChg chg="add mod">
          <ac:chgData name="Marthe Brodahl" userId="a1c3c3de-f672-43d2-a251-628c11c161eb" providerId="ADAL" clId="{70E39DE6-0F24-4CFD-B233-794C4613DB30}" dt="2021-11-14T13:28:03.199" v="482" actId="26606"/>
          <ac:spMkLst>
            <pc:docMk/>
            <pc:sldMk cId="570769295" sldId="1540"/>
            <ac:spMk id="71" creationId="{9C829499-FE4C-4F64-9838-632F8C07EDC4}"/>
          </ac:spMkLst>
        </pc:spChg>
        <pc:picChg chg="add del mod ord">
          <ac:chgData name="Marthe Brodahl" userId="a1c3c3de-f672-43d2-a251-628c11c161eb" providerId="ADAL" clId="{70E39DE6-0F24-4CFD-B233-794C4613DB30}" dt="2021-11-14T13:28:17.250" v="485" actId="478"/>
          <ac:picMkLst>
            <pc:docMk/>
            <pc:sldMk cId="570769295" sldId="1540"/>
            <ac:picMk id="9" creationId="{D25EEA80-02BC-435A-8719-B0036A91345B}"/>
          </ac:picMkLst>
        </pc:picChg>
        <pc:picChg chg="add del mod ord modCrop">
          <ac:chgData name="Marthe Brodahl" userId="a1c3c3de-f672-43d2-a251-628c11c161eb" providerId="ADAL" clId="{70E39DE6-0F24-4CFD-B233-794C4613DB30}" dt="2021-11-15T05:51:41.251" v="1517" actId="18131"/>
          <ac:picMkLst>
            <pc:docMk/>
            <pc:sldMk cId="570769295" sldId="1540"/>
            <ac:picMk id="1026" creationId="{F5A496CA-3B34-414B-82A7-6E5BA1D4612A}"/>
          </ac:picMkLst>
        </pc:picChg>
      </pc:sldChg>
      <pc:sldChg chg="addSp delSp modSp add del mod">
        <pc:chgData name="Marthe Brodahl" userId="a1c3c3de-f672-43d2-a251-628c11c161eb" providerId="ADAL" clId="{70E39DE6-0F24-4CFD-B233-794C4613DB30}" dt="2021-11-14T13:06:10.450" v="322" actId="47"/>
        <pc:sldMkLst>
          <pc:docMk/>
          <pc:sldMk cId="625854031" sldId="1540"/>
        </pc:sldMkLst>
        <pc:spChg chg="add del mod">
          <ac:chgData name="Marthe Brodahl" userId="a1c3c3de-f672-43d2-a251-628c11c161eb" providerId="ADAL" clId="{70E39DE6-0F24-4CFD-B233-794C4613DB30}" dt="2021-11-14T13:05:23.942" v="300"/>
          <ac:spMkLst>
            <pc:docMk/>
            <pc:sldMk cId="625854031" sldId="1540"/>
            <ac:spMk id="21" creationId="{6E8BF684-45A3-4980-9606-459F58EBD3DA}"/>
          </ac:spMkLst>
        </pc:spChg>
        <pc:spChg chg="add del mod">
          <ac:chgData name="Marthe Brodahl" userId="a1c3c3de-f672-43d2-a251-628c11c161eb" providerId="ADAL" clId="{70E39DE6-0F24-4CFD-B233-794C4613DB30}" dt="2021-11-14T13:05:23.942" v="300"/>
          <ac:spMkLst>
            <pc:docMk/>
            <pc:sldMk cId="625854031" sldId="1540"/>
            <ac:spMk id="22" creationId="{48531771-12B2-4774-81C8-BDC96B39639D}"/>
          </ac:spMkLst>
        </pc:spChg>
        <pc:spChg chg="add del mod">
          <ac:chgData name="Marthe Brodahl" userId="a1c3c3de-f672-43d2-a251-628c11c161eb" providerId="ADAL" clId="{70E39DE6-0F24-4CFD-B233-794C4613DB30}" dt="2021-11-14T13:05:23.942" v="300"/>
          <ac:spMkLst>
            <pc:docMk/>
            <pc:sldMk cId="625854031" sldId="1540"/>
            <ac:spMk id="24" creationId="{FD2CC189-14A3-4F8B-A9B1-21BB27D2848C}"/>
          </ac:spMkLst>
        </pc:spChg>
        <pc:spChg chg="add del">
          <ac:chgData name="Marthe Brodahl" userId="a1c3c3de-f672-43d2-a251-628c11c161eb" providerId="ADAL" clId="{70E39DE6-0F24-4CFD-B233-794C4613DB30}" dt="2021-11-14T13:05:25.615" v="302" actId="478"/>
          <ac:spMkLst>
            <pc:docMk/>
            <pc:sldMk cId="625854031" sldId="1540"/>
            <ac:spMk id="28" creationId="{F2F9346A-4D75-4813-BC0A-38291341E36B}"/>
          </ac:spMkLst>
        </pc:spChg>
        <pc:spChg chg="add del">
          <ac:chgData name="Marthe Brodahl" userId="a1c3c3de-f672-43d2-a251-628c11c161eb" providerId="ADAL" clId="{70E39DE6-0F24-4CFD-B233-794C4613DB30}" dt="2021-11-14T13:05:25.615" v="302" actId="478"/>
          <ac:spMkLst>
            <pc:docMk/>
            <pc:sldMk cId="625854031" sldId="1540"/>
            <ac:spMk id="29" creationId="{22AB2B42-237B-49EE-9AAF-99C120DCC9A0}"/>
          </ac:spMkLst>
        </pc:spChg>
        <pc:spChg chg="add del">
          <ac:chgData name="Marthe Brodahl" userId="a1c3c3de-f672-43d2-a251-628c11c161eb" providerId="ADAL" clId="{70E39DE6-0F24-4CFD-B233-794C4613DB30}" dt="2021-11-14T13:05:25.615" v="302" actId="478"/>
          <ac:spMkLst>
            <pc:docMk/>
            <pc:sldMk cId="625854031" sldId="1540"/>
            <ac:spMk id="31" creationId="{29B67912-A9F7-43D2-8D81-FB67F350780E}"/>
          </ac:spMkLst>
        </pc:spChg>
        <pc:spChg chg="add del">
          <ac:chgData name="Marthe Brodahl" userId="a1c3c3de-f672-43d2-a251-628c11c161eb" providerId="ADAL" clId="{70E39DE6-0F24-4CFD-B233-794C4613DB30}" dt="2021-11-14T13:05:25.615" v="302" actId="478"/>
          <ac:spMkLst>
            <pc:docMk/>
            <pc:sldMk cId="625854031" sldId="1540"/>
            <ac:spMk id="33" creationId="{C0929943-48F2-4C5F-AD15-2A69EE8AD626}"/>
          </ac:spMkLst>
        </pc:spChg>
        <pc:spChg chg="add del">
          <ac:chgData name="Marthe Brodahl" userId="a1c3c3de-f672-43d2-a251-628c11c161eb" providerId="ADAL" clId="{70E39DE6-0F24-4CFD-B233-794C4613DB30}" dt="2021-11-14T13:05:25.615" v="302" actId="478"/>
          <ac:spMkLst>
            <pc:docMk/>
            <pc:sldMk cId="625854031" sldId="1540"/>
            <ac:spMk id="34" creationId="{B496BA30-9022-48EA-A5DD-EC7E3A9FDC7D}"/>
          </ac:spMkLst>
        </pc:spChg>
        <pc:spChg chg="add del">
          <ac:chgData name="Marthe Brodahl" userId="a1c3c3de-f672-43d2-a251-628c11c161eb" providerId="ADAL" clId="{70E39DE6-0F24-4CFD-B233-794C4613DB30}" dt="2021-11-14T13:05:25.615" v="302" actId="478"/>
          <ac:spMkLst>
            <pc:docMk/>
            <pc:sldMk cId="625854031" sldId="1540"/>
            <ac:spMk id="36" creationId="{6500D409-06EF-4FCA-A489-B692C8C63FA3}"/>
          </ac:spMkLst>
        </pc:spChg>
        <pc:spChg chg="add del">
          <ac:chgData name="Marthe Brodahl" userId="a1c3c3de-f672-43d2-a251-628c11c161eb" providerId="ADAL" clId="{70E39DE6-0F24-4CFD-B233-794C4613DB30}" dt="2021-11-14T13:05:25.615" v="302" actId="478"/>
          <ac:spMkLst>
            <pc:docMk/>
            <pc:sldMk cId="625854031" sldId="1540"/>
            <ac:spMk id="38" creationId="{C1AF6212-D8E1-472B-A994-2608633A897B}"/>
          </ac:spMkLst>
        </pc:spChg>
        <pc:spChg chg="add del">
          <ac:chgData name="Marthe Brodahl" userId="a1c3c3de-f672-43d2-a251-628c11c161eb" providerId="ADAL" clId="{70E39DE6-0F24-4CFD-B233-794C4613DB30}" dt="2021-11-14T13:05:25.615" v="302" actId="478"/>
          <ac:spMkLst>
            <pc:docMk/>
            <pc:sldMk cId="625854031" sldId="1540"/>
            <ac:spMk id="39" creationId="{236E71F1-2EDA-4437-BBEA-899803DF11AC}"/>
          </ac:spMkLst>
        </pc:spChg>
        <pc:spChg chg="add del">
          <ac:chgData name="Marthe Brodahl" userId="a1c3c3de-f672-43d2-a251-628c11c161eb" providerId="ADAL" clId="{70E39DE6-0F24-4CFD-B233-794C4613DB30}" dt="2021-11-14T13:05:24.913" v="301" actId="478"/>
          <ac:spMkLst>
            <pc:docMk/>
            <pc:sldMk cId="625854031" sldId="1540"/>
            <ac:spMk id="41" creationId="{F65129CC-3B28-4CE5-A1F7-FA18FA839680}"/>
          </ac:spMkLst>
        </pc:spChg>
        <pc:picChg chg="add del mod">
          <ac:chgData name="Marthe Brodahl" userId="a1c3c3de-f672-43d2-a251-628c11c161eb" providerId="ADAL" clId="{70E39DE6-0F24-4CFD-B233-794C4613DB30}" dt="2021-11-14T13:05:23.942" v="300"/>
          <ac:picMkLst>
            <pc:docMk/>
            <pc:sldMk cId="625854031" sldId="1540"/>
            <ac:picMk id="20" creationId="{4161CEA8-098B-46F7-B2A5-4B5221631A9B}"/>
          </ac:picMkLst>
        </pc:picChg>
        <pc:picChg chg="add del mod">
          <ac:chgData name="Marthe Brodahl" userId="a1c3c3de-f672-43d2-a251-628c11c161eb" providerId="ADAL" clId="{70E39DE6-0F24-4CFD-B233-794C4613DB30}" dt="2021-11-14T13:05:23.942" v="300"/>
          <ac:picMkLst>
            <pc:docMk/>
            <pc:sldMk cId="625854031" sldId="1540"/>
            <ac:picMk id="23" creationId="{3F732248-B88E-4DA8-9F40-76055BC4205A}"/>
          </ac:picMkLst>
        </pc:picChg>
        <pc:picChg chg="add del">
          <ac:chgData name="Marthe Brodahl" userId="a1c3c3de-f672-43d2-a251-628c11c161eb" providerId="ADAL" clId="{70E39DE6-0F24-4CFD-B233-794C4613DB30}" dt="2021-11-14T13:05:25.615" v="302" actId="478"/>
          <ac:picMkLst>
            <pc:docMk/>
            <pc:sldMk cId="625854031" sldId="1540"/>
            <ac:picMk id="30" creationId="{24BB192F-EBD8-47A3-B3B2-18649387DC9D}"/>
          </ac:picMkLst>
        </pc:picChg>
        <pc:picChg chg="add del">
          <ac:chgData name="Marthe Brodahl" userId="a1c3c3de-f672-43d2-a251-628c11c161eb" providerId="ADAL" clId="{70E39DE6-0F24-4CFD-B233-794C4613DB30}" dt="2021-11-14T13:05:25.615" v="302" actId="478"/>
          <ac:picMkLst>
            <pc:docMk/>
            <pc:sldMk cId="625854031" sldId="1540"/>
            <ac:picMk id="32" creationId="{B2D6B6F2-AA06-4DEF-AA53-4763A45CE208}"/>
          </ac:picMkLst>
        </pc:picChg>
        <pc:picChg chg="add del">
          <ac:chgData name="Marthe Brodahl" userId="a1c3c3de-f672-43d2-a251-628c11c161eb" providerId="ADAL" clId="{70E39DE6-0F24-4CFD-B233-794C4613DB30}" dt="2021-11-14T13:05:25.615" v="302" actId="478"/>
          <ac:picMkLst>
            <pc:docMk/>
            <pc:sldMk cId="625854031" sldId="1540"/>
            <ac:picMk id="35" creationId="{83623F92-1F8C-4ADD-AFCB-9BC1F50F10EF}"/>
          </ac:picMkLst>
        </pc:picChg>
        <pc:picChg chg="add del">
          <ac:chgData name="Marthe Brodahl" userId="a1c3c3de-f672-43d2-a251-628c11c161eb" providerId="ADAL" clId="{70E39DE6-0F24-4CFD-B233-794C4613DB30}" dt="2021-11-14T13:05:25.615" v="302" actId="478"/>
          <ac:picMkLst>
            <pc:docMk/>
            <pc:sldMk cId="625854031" sldId="1540"/>
            <ac:picMk id="37" creationId="{DD2CBC39-D847-438C-82D5-ED780BA60F12}"/>
          </ac:picMkLst>
        </pc:picChg>
        <pc:picChg chg="add del">
          <ac:chgData name="Marthe Brodahl" userId="a1c3c3de-f672-43d2-a251-628c11c161eb" providerId="ADAL" clId="{70E39DE6-0F24-4CFD-B233-794C4613DB30}" dt="2021-11-14T13:05:25.615" v="302" actId="478"/>
          <ac:picMkLst>
            <pc:docMk/>
            <pc:sldMk cId="625854031" sldId="1540"/>
            <ac:picMk id="40" creationId="{6569BCBB-6928-48E7-8FC9-A751E8B82E8C}"/>
          </ac:picMkLst>
        </pc:picChg>
      </pc:sldChg>
      <pc:sldChg chg="addSp delSp modSp new del mod">
        <pc:chgData name="Marthe Brodahl" userId="a1c3c3de-f672-43d2-a251-628c11c161eb" providerId="ADAL" clId="{70E39DE6-0F24-4CFD-B233-794C4613DB30}" dt="2021-11-14T13:01:36.560" v="261" actId="47"/>
        <pc:sldMkLst>
          <pc:docMk/>
          <pc:sldMk cId="1990607121" sldId="1540"/>
        </pc:sldMkLst>
        <pc:spChg chg="mod">
          <ac:chgData name="Marthe Brodahl" userId="a1c3c3de-f672-43d2-a251-628c11c161eb" providerId="ADAL" clId="{70E39DE6-0F24-4CFD-B233-794C4613DB30}" dt="2021-11-14T12:59:25.888" v="251" actId="1076"/>
          <ac:spMkLst>
            <pc:docMk/>
            <pc:sldMk cId="1990607121" sldId="1540"/>
            <ac:spMk id="2" creationId="{E0768D4D-24D7-45D2-ACD9-DBEB3025BA66}"/>
          </ac:spMkLst>
        </pc:spChg>
        <pc:spChg chg="del">
          <ac:chgData name="Marthe Brodahl" userId="a1c3c3de-f672-43d2-a251-628c11c161eb" providerId="ADAL" clId="{70E39DE6-0F24-4CFD-B233-794C4613DB30}" dt="2021-11-14T12:58:43.401" v="188" actId="478"/>
          <ac:spMkLst>
            <pc:docMk/>
            <pc:sldMk cId="1990607121" sldId="1540"/>
            <ac:spMk id="3" creationId="{63C510AC-6682-4075-B76A-5CC35CA78EB1}"/>
          </ac:spMkLst>
        </pc:spChg>
        <pc:spChg chg="mod ord">
          <ac:chgData name="Marthe Brodahl" userId="a1c3c3de-f672-43d2-a251-628c11c161eb" providerId="ADAL" clId="{70E39DE6-0F24-4CFD-B233-794C4613DB30}" dt="2021-11-14T13:01:23.715" v="260" actId="403"/>
          <ac:spMkLst>
            <pc:docMk/>
            <pc:sldMk cId="1990607121" sldId="1540"/>
            <ac:spMk id="6" creationId="{A9F2901A-BF1C-4FDD-B73A-62DD4E3044AE}"/>
          </ac:spMkLst>
        </pc:spChg>
        <pc:picChg chg="add mod">
          <ac:chgData name="Marthe Brodahl" userId="a1c3c3de-f672-43d2-a251-628c11c161eb" providerId="ADAL" clId="{70E39DE6-0F24-4CFD-B233-794C4613DB30}" dt="2021-11-14T12:59:37.381" v="254" actId="1076"/>
          <ac:picMkLst>
            <pc:docMk/>
            <pc:sldMk cId="1990607121" sldId="1540"/>
            <ac:picMk id="8" creationId="{F886DD37-7834-40D8-8C87-0115CAB12E79}"/>
          </ac:picMkLst>
        </pc:picChg>
      </pc:sldChg>
      <pc:sldChg chg="addSp modSp add del mod">
        <pc:chgData name="Marthe Brodahl" userId="a1c3c3de-f672-43d2-a251-628c11c161eb" providerId="ADAL" clId="{70E39DE6-0F24-4CFD-B233-794C4613DB30}" dt="2021-11-14T15:11:08.632" v="602" actId="47"/>
        <pc:sldMkLst>
          <pc:docMk/>
          <pc:sldMk cId="253738652" sldId="1541"/>
        </pc:sldMkLst>
        <pc:spChg chg="mod">
          <ac:chgData name="Marthe Brodahl" userId="a1c3c3de-f672-43d2-a251-628c11c161eb" providerId="ADAL" clId="{70E39DE6-0F24-4CFD-B233-794C4613DB30}" dt="2021-11-14T15:07:47.427" v="545" actId="1076"/>
          <ac:spMkLst>
            <pc:docMk/>
            <pc:sldMk cId="253738652" sldId="1541"/>
            <ac:spMk id="11" creationId="{2EDC04CD-42F1-4748-B792-894A4B69B9B3}"/>
          </ac:spMkLst>
        </pc:spChg>
        <pc:spChg chg="add mod">
          <ac:chgData name="Marthe Brodahl" userId="a1c3c3de-f672-43d2-a251-628c11c161eb" providerId="ADAL" clId="{70E39DE6-0F24-4CFD-B233-794C4613DB30}" dt="2021-11-14T15:08:07.703" v="547" actId="1076"/>
          <ac:spMkLst>
            <pc:docMk/>
            <pc:sldMk cId="253738652" sldId="1541"/>
            <ac:spMk id="15" creationId="{9C2EE46B-9D22-417D-8F24-9526AFAB52DC}"/>
          </ac:spMkLst>
        </pc:spChg>
        <pc:spChg chg="add mod">
          <ac:chgData name="Marthe Brodahl" userId="a1c3c3de-f672-43d2-a251-628c11c161eb" providerId="ADAL" clId="{70E39DE6-0F24-4CFD-B233-794C4613DB30}" dt="2021-11-14T15:08:07.703" v="547" actId="1076"/>
          <ac:spMkLst>
            <pc:docMk/>
            <pc:sldMk cId="253738652" sldId="1541"/>
            <ac:spMk id="16" creationId="{3C989C7C-63EE-4604-AC7C-CF79A8573DF1}"/>
          </ac:spMkLst>
        </pc:spChg>
        <pc:picChg chg="add mod">
          <ac:chgData name="Marthe Brodahl" userId="a1c3c3de-f672-43d2-a251-628c11c161eb" providerId="ADAL" clId="{70E39DE6-0F24-4CFD-B233-794C4613DB30}" dt="2021-11-14T15:08:07.703" v="547" actId="1076"/>
          <ac:picMkLst>
            <pc:docMk/>
            <pc:sldMk cId="253738652" sldId="1541"/>
            <ac:picMk id="12" creationId="{0B1C2BD3-4D1A-46D1-BEE5-475E548D3AA3}"/>
          </ac:picMkLst>
        </pc:picChg>
        <pc:picChg chg="add mod">
          <ac:chgData name="Marthe Brodahl" userId="a1c3c3de-f672-43d2-a251-628c11c161eb" providerId="ADAL" clId="{70E39DE6-0F24-4CFD-B233-794C4613DB30}" dt="2021-11-14T15:08:07.703" v="547" actId="1076"/>
          <ac:picMkLst>
            <pc:docMk/>
            <pc:sldMk cId="253738652" sldId="1541"/>
            <ac:picMk id="14" creationId="{EA331D82-3149-4C3C-9B40-EC934B0A1D46}"/>
          </ac:picMkLst>
        </pc:picChg>
        <pc:picChg chg="add mod">
          <ac:chgData name="Marthe Brodahl" userId="a1c3c3de-f672-43d2-a251-628c11c161eb" providerId="ADAL" clId="{70E39DE6-0F24-4CFD-B233-794C4613DB30}" dt="2021-11-14T15:08:07.703" v="547" actId="1076"/>
          <ac:picMkLst>
            <pc:docMk/>
            <pc:sldMk cId="253738652" sldId="1541"/>
            <ac:picMk id="17" creationId="{1F11744B-41C6-4B94-9AC5-E3CEF6085984}"/>
          </ac:picMkLst>
        </pc:picChg>
        <pc:picChg chg="mod">
          <ac:chgData name="Marthe Brodahl" userId="a1c3c3de-f672-43d2-a251-628c11c161eb" providerId="ADAL" clId="{70E39DE6-0F24-4CFD-B233-794C4613DB30}" dt="2021-11-14T15:07:34.835" v="541" actId="1076"/>
          <ac:picMkLst>
            <pc:docMk/>
            <pc:sldMk cId="253738652" sldId="1541"/>
            <ac:picMk id="32" creationId="{F3C1D6B8-0A00-4B91-B667-BD88D7B9D58A}"/>
          </ac:picMkLst>
        </pc:picChg>
        <pc:picChg chg="mod">
          <ac:chgData name="Marthe Brodahl" userId="a1c3c3de-f672-43d2-a251-628c11c161eb" providerId="ADAL" clId="{70E39DE6-0F24-4CFD-B233-794C4613DB30}" dt="2021-11-14T15:07:43.044" v="544" actId="1076"/>
          <ac:picMkLst>
            <pc:docMk/>
            <pc:sldMk cId="253738652" sldId="1541"/>
            <ac:picMk id="33" creationId="{55BDDAEE-560C-441A-8BF6-372B9C642D27}"/>
          </ac:picMkLst>
        </pc:picChg>
        <pc:picChg chg="mod">
          <ac:chgData name="Marthe Brodahl" userId="a1c3c3de-f672-43d2-a251-628c11c161eb" providerId="ADAL" clId="{70E39DE6-0F24-4CFD-B233-794C4613DB30}" dt="2021-11-14T15:07:37.437" v="542" actId="1076"/>
          <ac:picMkLst>
            <pc:docMk/>
            <pc:sldMk cId="253738652" sldId="1541"/>
            <ac:picMk id="37" creationId="{AA3542D5-5C2E-4CC0-8099-12D422ADAD96}"/>
          </ac:picMkLst>
        </pc:picChg>
        <pc:picChg chg="mod">
          <ac:chgData name="Marthe Brodahl" userId="a1c3c3de-f672-43d2-a251-628c11c161eb" providerId="ADAL" clId="{70E39DE6-0F24-4CFD-B233-794C4613DB30}" dt="2021-11-14T15:07:39.880" v="543" actId="1076"/>
          <ac:picMkLst>
            <pc:docMk/>
            <pc:sldMk cId="253738652" sldId="1541"/>
            <ac:picMk id="38" creationId="{4CBA14E9-0183-428F-A848-19369689D34F}"/>
          </ac:picMkLst>
        </pc:picChg>
      </pc:sldChg>
      <pc:sldChg chg="addSp delSp modSp add mod ord">
        <pc:chgData name="Marthe Brodahl" userId="a1c3c3de-f672-43d2-a251-628c11c161eb" providerId="ADAL" clId="{70E39DE6-0F24-4CFD-B233-794C4613DB30}" dt="2021-11-14T15:54:19.978" v="1509" actId="113"/>
        <pc:sldMkLst>
          <pc:docMk/>
          <pc:sldMk cId="373880579" sldId="1542"/>
        </pc:sldMkLst>
        <pc:spChg chg="mod">
          <ac:chgData name="Marthe Brodahl" userId="a1c3c3de-f672-43d2-a251-628c11c161eb" providerId="ADAL" clId="{70E39DE6-0F24-4CFD-B233-794C4613DB30}" dt="2021-11-14T15:54:19.978" v="1509" actId="113"/>
          <ac:spMkLst>
            <pc:docMk/>
            <pc:sldMk cId="373880579" sldId="1542"/>
            <ac:spMk id="15" creationId="{C309C9C6-609D-4840-84DC-0EFB43FEF135}"/>
          </ac:spMkLst>
        </pc:spChg>
        <pc:spChg chg="add mod">
          <ac:chgData name="Marthe Brodahl" userId="a1c3c3de-f672-43d2-a251-628c11c161eb" providerId="ADAL" clId="{70E39DE6-0F24-4CFD-B233-794C4613DB30}" dt="2021-11-14T15:08:32.553" v="553" actId="14100"/>
          <ac:spMkLst>
            <pc:docMk/>
            <pc:sldMk cId="373880579" sldId="1542"/>
            <ac:spMk id="20" creationId="{7D80622F-F03D-4581-9546-2F991534B109}"/>
          </ac:spMkLst>
        </pc:spChg>
        <pc:spChg chg="add mod">
          <ac:chgData name="Marthe Brodahl" userId="a1c3c3de-f672-43d2-a251-628c11c161eb" providerId="ADAL" clId="{70E39DE6-0F24-4CFD-B233-794C4613DB30}" dt="2021-11-14T15:08:32.553" v="553" actId="14100"/>
          <ac:spMkLst>
            <pc:docMk/>
            <pc:sldMk cId="373880579" sldId="1542"/>
            <ac:spMk id="22" creationId="{36E171D0-62BA-495A-A8EB-E9F9E09C76D6}"/>
          </ac:spMkLst>
        </pc:spChg>
        <pc:spChg chg="add mod">
          <ac:chgData name="Marthe Brodahl" userId="a1c3c3de-f672-43d2-a251-628c11c161eb" providerId="ADAL" clId="{70E39DE6-0F24-4CFD-B233-794C4613DB30}" dt="2021-11-14T15:10:58.869" v="599" actId="1076"/>
          <ac:spMkLst>
            <pc:docMk/>
            <pc:sldMk cId="373880579" sldId="1542"/>
            <ac:spMk id="28" creationId="{907FF3DD-0FB8-41D7-A621-9BBD7DB29115}"/>
          </ac:spMkLst>
        </pc:spChg>
        <pc:grpChg chg="del">
          <ac:chgData name="Marthe Brodahl" userId="a1c3c3de-f672-43d2-a251-628c11c161eb" providerId="ADAL" clId="{70E39DE6-0F24-4CFD-B233-794C4613DB30}" dt="2021-11-14T15:08:13.459" v="549" actId="478"/>
          <ac:grpSpMkLst>
            <pc:docMk/>
            <pc:sldMk cId="373880579" sldId="1542"/>
            <ac:grpSpMk id="44" creationId="{FF03B2AB-B53F-4F99-BFC6-0BF0A5222E0F}"/>
          </ac:grpSpMkLst>
        </pc:grpChg>
        <pc:picChg chg="add mod">
          <ac:chgData name="Marthe Brodahl" userId="a1c3c3de-f672-43d2-a251-628c11c161eb" providerId="ADAL" clId="{70E39DE6-0F24-4CFD-B233-794C4613DB30}" dt="2021-11-14T15:11:02.804" v="600" actId="1076"/>
          <ac:picMkLst>
            <pc:docMk/>
            <pc:sldMk cId="373880579" sldId="1542"/>
            <ac:picMk id="23" creationId="{1CAB3F20-6987-4F5E-A2B8-1C067B8521DC}"/>
          </ac:picMkLst>
        </pc:picChg>
        <pc:picChg chg="add mod">
          <ac:chgData name="Marthe Brodahl" userId="a1c3c3de-f672-43d2-a251-628c11c161eb" providerId="ADAL" clId="{70E39DE6-0F24-4CFD-B233-794C4613DB30}" dt="2021-11-14T15:11:16.415" v="606" actId="1076"/>
          <ac:picMkLst>
            <pc:docMk/>
            <pc:sldMk cId="373880579" sldId="1542"/>
            <ac:picMk id="24" creationId="{3CB7D4F5-4C2F-4318-AA9C-CC3093F1B194}"/>
          </ac:picMkLst>
        </pc:picChg>
        <pc:picChg chg="add mod">
          <ac:chgData name="Marthe Brodahl" userId="a1c3c3de-f672-43d2-a251-628c11c161eb" providerId="ADAL" clId="{70E39DE6-0F24-4CFD-B233-794C4613DB30}" dt="2021-11-14T15:11:02.804" v="600" actId="1076"/>
          <ac:picMkLst>
            <pc:docMk/>
            <pc:sldMk cId="373880579" sldId="1542"/>
            <ac:picMk id="25" creationId="{60F45CE2-D7F4-481C-B1A6-D9BE06BF2432}"/>
          </ac:picMkLst>
        </pc:picChg>
        <pc:picChg chg="add mod">
          <ac:chgData name="Marthe Brodahl" userId="a1c3c3de-f672-43d2-a251-628c11c161eb" providerId="ADAL" clId="{70E39DE6-0F24-4CFD-B233-794C4613DB30}" dt="2021-11-14T15:11:02.804" v="600" actId="1076"/>
          <ac:picMkLst>
            <pc:docMk/>
            <pc:sldMk cId="373880579" sldId="1542"/>
            <ac:picMk id="26" creationId="{09153624-03C1-4D6C-8B1B-2F790E785DE7}"/>
          </ac:picMkLst>
        </pc:picChg>
        <pc:cxnChg chg="add mod">
          <ac:chgData name="Marthe Brodahl" userId="a1c3c3de-f672-43d2-a251-628c11c161eb" providerId="ADAL" clId="{70E39DE6-0F24-4CFD-B233-794C4613DB30}" dt="2021-11-14T15:10:14.457" v="585" actId="14100"/>
          <ac:cxnSpMkLst>
            <pc:docMk/>
            <pc:sldMk cId="373880579" sldId="1542"/>
            <ac:cxnSpMk id="6" creationId="{E48AAA75-A872-459C-9647-1EC0552A59E1}"/>
          </ac:cxnSpMkLst>
        </pc:cxnChg>
      </pc:sldChg>
      <pc:sldChg chg="addSp delSp modSp new del mod ord">
        <pc:chgData name="Marthe Brodahl" userId="a1c3c3de-f672-43d2-a251-628c11c161eb" providerId="ADAL" clId="{70E39DE6-0F24-4CFD-B233-794C4613DB30}" dt="2021-11-14T15:39:00.048" v="1250" actId="47"/>
        <pc:sldMkLst>
          <pc:docMk/>
          <pc:sldMk cId="498783561" sldId="1543"/>
        </pc:sldMkLst>
        <pc:spChg chg="mod">
          <ac:chgData name="Marthe Brodahl" userId="a1c3c3de-f672-43d2-a251-628c11c161eb" providerId="ADAL" clId="{70E39DE6-0F24-4CFD-B233-794C4613DB30}" dt="2021-11-14T15:32:27.201" v="946" actId="1076"/>
          <ac:spMkLst>
            <pc:docMk/>
            <pc:sldMk cId="498783561" sldId="1543"/>
            <ac:spMk id="2" creationId="{A4D04907-8897-4194-AD5A-D06EE9A25437}"/>
          </ac:spMkLst>
        </pc:spChg>
        <pc:spChg chg="add del mod">
          <ac:chgData name="Marthe Brodahl" userId="a1c3c3de-f672-43d2-a251-628c11c161eb" providerId="ADAL" clId="{70E39DE6-0F24-4CFD-B233-794C4613DB30}" dt="2021-11-14T15:33:39.554" v="956" actId="21"/>
          <ac:spMkLst>
            <pc:docMk/>
            <pc:sldMk cId="498783561" sldId="1543"/>
            <ac:spMk id="7" creationId="{1D16C6A9-705B-4555-BD07-19DA16B5AF91}"/>
          </ac:spMkLst>
        </pc:spChg>
        <pc:spChg chg="add del mod">
          <ac:chgData name="Marthe Brodahl" userId="a1c3c3de-f672-43d2-a251-628c11c161eb" providerId="ADAL" clId="{70E39DE6-0F24-4CFD-B233-794C4613DB30}" dt="2021-11-14T15:33:39.554" v="956" actId="21"/>
          <ac:spMkLst>
            <pc:docMk/>
            <pc:sldMk cId="498783561" sldId="1543"/>
            <ac:spMk id="8" creationId="{5155A425-46EC-46F5-A8DA-B25D83036BD6}"/>
          </ac:spMkLst>
        </pc:spChg>
        <pc:spChg chg="add del mod">
          <ac:chgData name="Marthe Brodahl" userId="a1c3c3de-f672-43d2-a251-628c11c161eb" providerId="ADAL" clId="{70E39DE6-0F24-4CFD-B233-794C4613DB30}" dt="2021-11-14T15:33:39.554" v="956" actId="21"/>
          <ac:spMkLst>
            <pc:docMk/>
            <pc:sldMk cId="498783561" sldId="1543"/>
            <ac:spMk id="9" creationId="{5821F31D-CF1F-4A2C-BF74-590F5AAEFDAF}"/>
          </ac:spMkLst>
        </pc:spChg>
        <pc:spChg chg="add del mod">
          <ac:chgData name="Marthe Brodahl" userId="a1c3c3de-f672-43d2-a251-628c11c161eb" providerId="ADAL" clId="{70E39DE6-0F24-4CFD-B233-794C4613DB30}" dt="2021-11-14T15:33:39.554" v="956" actId="21"/>
          <ac:spMkLst>
            <pc:docMk/>
            <pc:sldMk cId="498783561" sldId="1543"/>
            <ac:spMk id="10" creationId="{B2A6B55C-78B4-4C5F-9564-9ECE6C4B7182}"/>
          </ac:spMkLst>
        </pc:spChg>
        <pc:picChg chg="add del mod modCrop">
          <ac:chgData name="Marthe Brodahl" userId="a1c3c3de-f672-43d2-a251-628c11c161eb" providerId="ADAL" clId="{70E39DE6-0F24-4CFD-B233-794C4613DB30}" dt="2021-11-14T15:33:39.554" v="956" actId="21"/>
          <ac:picMkLst>
            <pc:docMk/>
            <pc:sldMk cId="498783561" sldId="1543"/>
            <ac:picMk id="6" creationId="{08474C70-17FD-489E-A554-9FDE6B81DCB3}"/>
          </ac:picMkLst>
        </pc:picChg>
        <pc:picChg chg="add del mod">
          <ac:chgData name="Marthe Brodahl" userId="a1c3c3de-f672-43d2-a251-628c11c161eb" providerId="ADAL" clId="{70E39DE6-0F24-4CFD-B233-794C4613DB30}" dt="2021-11-14T15:32:22.135" v="943" actId="478"/>
          <ac:picMkLst>
            <pc:docMk/>
            <pc:sldMk cId="498783561" sldId="1543"/>
            <ac:picMk id="12" creationId="{4FCF2CAE-BE86-4B9F-9BA3-B0D390F46066}"/>
          </ac:picMkLst>
        </pc:picChg>
        <pc:picChg chg="add del mod">
          <ac:chgData name="Marthe Brodahl" userId="a1c3c3de-f672-43d2-a251-628c11c161eb" providerId="ADAL" clId="{70E39DE6-0F24-4CFD-B233-794C4613DB30}" dt="2021-11-14T15:33:39.554" v="956" actId="21"/>
          <ac:picMkLst>
            <pc:docMk/>
            <pc:sldMk cId="498783561" sldId="1543"/>
            <ac:picMk id="1026" creationId="{84BD8D22-7F96-4F62-BCBA-CC39CF62B4D1}"/>
          </ac:picMkLst>
        </pc:picChg>
        <pc:picChg chg="add del mod">
          <ac:chgData name="Marthe Brodahl" userId="a1c3c3de-f672-43d2-a251-628c11c161eb" providerId="ADAL" clId="{70E39DE6-0F24-4CFD-B233-794C4613DB30}" dt="2021-11-14T15:33:36.026" v="955" actId="478"/>
          <ac:picMkLst>
            <pc:docMk/>
            <pc:sldMk cId="498783561" sldId="1543"/>
            <ac:picMk id="1028" creationId="{1C03E75A-744F-4131-8066-245C54757A61}"/>
          </ac:picMkLst>
        </pc:picChg>
      </pc:sldChg>
      <pc:sldChg chg="addSp delSp modSp new mod">
        <pc:chgData name="Marthe Brodahl" userId="a1c3c3de-f672-43d2-a251-628c11c161eb" providerId="ADAL" clId="{70E39DE6-0F24-4CFD-B233-794C4613DB30}" dt="2021-11-17T15:01:23.663" v="2108" actId="20577"/>
        <pc:sldMkLst>
          <pc:docMk/>
          <pc:sldMk cId="2445555217" sldId="1544"/>
        </pc:sldMkLst>
        <pc:spChg chg="del">
          <ac:chgData name="Marthe Brodahl" userId="a1c3c3de-f672-43d2-a251-628c11c161eb" providerId="ADAL" clId="{70E39DE6-0F24-4CFD-B233-794C4613DB30}" dt="2021-11-14T15:33:31.142" v="953" actId="931"/>
          <ac:spMkLst>
            <pc:docMk/>
            <pc:sldMk cId="2445555217" sldId="1544"/>
            <ac:spMk id="2" creationId="{E15DF109-8743-481E-8C10-0A1814FACD2C}"/>
          </ac:spMkLst>
        </pc:spChg>
        <pc:spChg chg="mod">
          <ac:chgData name="Marthe Brodahl" userId="a1c3c3de-f672-43d2-a251-628c11c161eb" providerId="ADAL" clId="{70E39DE6-0F24-4CFD-B233-794C4613DB30}" dt="2021-11-17T06:47:57.274" v="1890" actId="1076"/>
          <ac:spMkLst>
            <pc:docMk/>
            <pc:sldMk cId="2445555217" sldId="1544"/>
            <ac:spMk id="3" creationId="{14FCE5F1-E3E7-48B7-BD4C-D13122C1FA94}"/>
          </ac:spMkLst>
        </pc:spChg>
        <pc:spChg chg="del">
          <ac:chgData name="Marthe Brodahl" userId="a1c3c3de-f672-43d2-a251-628c11c161eb" providerId="ADAL" clId="{70E39DE6-0F24-4CFD-B233-794C4613DB30}" dt="2021-11-14T15:33:49.254" v="976" actId="478"/>
          <ac:spMkLst>
            <pc:docMk/>
            <pc:sldMk cId="2445555217" sldId="1544"/>
            <ac:spMk id="4" creationId="{03DF24FB-A26D-4CA8-89F3-42C22E3BB8C8}"/>
          </ac:spMkLst>
        </pc:spChg>
        <pc:spChg chg="mod">
          <ac:chgData name="Marthe Brodahl" userId="a1c3c3de-f672-43d2-a251-628c11c161eb" providerId="ADAL" clId="{70E39DE6-0F24-4CFD-B233-794C4613DB30}" dt="2021-11-17T06:48:41.929" v="1897" actId="1076"/>
          <ac:spMkLst>
            <pc:docMk/>
            <pc:sldMk cId="2445555217" sldId="1544"/>
            <ac:spMk id="5" creationId="{876EB125-5FA6-4643-BB04-850A2770EA1C}"/>
          </ac:spMkLst>
        </pc:spChg>
        <pc:spChg chg="mod">
          <ac:chgData name="Marthe Brodahl" userId="a1c3c3de-f672-43d2-a251-628c11c161eb" providerId="ADAL" clId="{70E39DE6-0F24-4CFD-B233-794C4613DB30}" dt="2021-11-17T06:48:41.929" v="1897" actId="1076"/>
          <ac:spMkLst>
            <pc:docMk/>
            <pc:sldMk cId="2445555217" sldId="1544"/>
            <ac:spMk id="6" creationId="{B63BA790-6E32-4905-A987-7F338F086152}"/>
          </ac:spMkLst>
        </pc:spChg>
        <pc:spChg chg="add mod">
          <ac:chgData name="Marthe Brodahl" userId="a1c3c3de-f672-43d2-a251-628c11c161eb" providerId="ADAL" clId="{70E39DE6-0F24-4CFD-B233-794C4613DB30}" dt="2021-11-17T13:52:45.290" v="2089" actId="403"/>
          <ac:spMkLst>
            <pc:docMk/>
            <pc:sldMk cId="2445555217" sldId="1544"/>
            <ac:spMk id="12" creationId="{11DBA484-13D1-489C-8EFB-D1BC73462A2F}"/>
          </ac:spMkLst>
        </pc:spChg>
        <pc:spChg chg="add mod">
          <ac:chgData name="Marthe Brodahl" userId="a1c3c3de-f672-43d2-a251-628c11c161eb" providerId="ADAL" clId="{70E39DE6-0F24-4CFD-B233-794C4613DB30}" dt="2021-11-17T13:52:27.596" v="2087" actId="403"/>
          <ac:spMkLst>
            <pc:docMk/>
            <pc:sldMk cId="2445555217" sldId="1544"/>
            <ac:spMk id="13" creationId="{9B6DA2AC-FB01-4C01-8883-782B490ED026}"/>
          </ac:spMkLst>
        </pc:spChg>
        <pc:spChg chg="add mod">
          <ac:chgData name="Marthe Brodahl" userId="a1c3c3de-f672-43d2-a251-628c11c161eb" providerId="ADAL" clId="{70E39DE6-0F24-4CFD-B233-794C4613DB30}" dt="2021-11-17T15:01:23.663" v="2108" actId="20577"/>
          <ac:spMkLst>
            <pc:docMk/>
            <pc:sldMk cId="2445555217" sldId="1544"/>
            <ac:spMk id="14" creationId="{03FAEEEA-328F-4621-9096-295FED85975C}"/>
          </ac:spMkLst>
        </pc:spChg>
        <pc:spChg chg="add del mod">
          <ac:chgData name="Marthe Brodahl" userId="a1c3c3de-f672-43d2-a251-628c11c161eb" providerId="ADAL" clId="{70E39DE6-0F24-4CFD-B233-794C4613DB30}" dt="2021-11-14T15:36:40.313" v="1079" actId="478"/>
          <ac:spMkLst>
            <pc:docMk/>
            <pc:sldMk cId="2445555217" sldId="1544"/>
            <ac:spMk id="14" creationId="{D7430F4E-83E8-4DA1-BCF1-93E233B14389}"/>
          </ac:spMkLst>
        </pc:spChg>
        <pc:spChg chg="add del mod">
          <ac:chgData name="Marthe Brodahl" userId="a1c3c3de-f672-43d2-a251-628c11c161eb" providerId="ADAL" clId="{70E39DE6-0F24-4CFD-B233-794C4613DB30}" dt="2021-11-14T15:33:55.143" v="979" actId="478"/>
          <ac:spMkLst>
            <pc:docMk/>
            <pc:sldMk cId="2445555217" sldId="1544"/>
            <ac:spMk id="15" creationId="{840745A8-06B1-46AE-A504-09558F72458A}"/>
          </ac:spMkLst>
        </pc:spChg>
        <pc:spChg chg="add del mod">
          <ac:chgData name="Marthe Brodahl" userId="a1c3c3de-f672-43d2-a251-628c11c161eb" providerId="ADAL" clId="{70E39DE6-0F24-4CFD-B233-794C4613DB30}" dt="2021-11-14T15:34:08.609" v="983"/>
          <ac:spMkLst>
            <pc:docMk/>
            <pc:sldMk cId="2445555217" sldId="1544"/>
            <ac:spMk id="16" creationId="{94EF1DD2-5FDD-4005-8B02-62D9AFA4EF08}"/>
          </ac:spMkLst>
        </pc:spChg>
        <pc:spChg chg="add mod">
          <ac:chgData name="Marthe Brodahl" userId="a1c3c3de-f672-43d2-a251-628c11c161eb" providerId="ADAL" clId="{70E39DE6-0F24-4CFD-B233-794C4613DB30}" dt="2021-11-17T06:48:50.544" v="1898" actId="1076"/>
          <ac:spMkLst>
            <pc:docMk/>
            <pc:sldMk cId="2445555217" sldId="1544"/>
            <ac:spMk id="16" creationId="{B83B57D6-E7C7-48BF-BDC6-E78810DE160D}"/>
          </ac:spMkLst>
        </pc:spChg>
        <pc:spChg chg="add del mod">
          <ac:chgData name="Marthe Brodahl" userId="a1c3c3de-f672-43d2-a251-628c11c161eb" providerId="ADAL" clId="{70E39DE6-0F24-4CFD-B233-794C4613DB30}" dt="2021-11-14T15:35:51.762" v="997" actId="478"/>
          <ac:spMkLst>
            <pc:docMk/>
            <pc:sldMk cId="2445555217" sldId="1544"/>
            <ac:spMk id="17" creationId="{ED59D9A9-F5D3-4196-814C-7FBC2846B471}"/>
          </ac:spMkLst>
        </pc:spChg>
        <pc:spChg chg="add mod">
          <ac:chgData name="Marthe Brodahl" userId="a1c3c3de-f672-43d2-a251-628c11c161eb" providerId="ADAL" clId="{70E39DE6-0F24-4CFD-B233-794C4613DB30}" dt="2021-11-17T06:48:50.544" v="1898" actId="1076"/>
          <ac:spMkLst>
            <pc:docMk/>
            <pc:sldMk cId="2445555217" sldId="1544"/>
            <ac:spMk id="18" creationId="{4303B7E7-1908-4719-A63B-6276F4DD8AE9}"/>
          </ac:spMkLst>
        </pc:spChg>
        <pc:spChg chg="add mod">
          <ac:chgData name="Marthe Brodahl" userId="a1c3c3de-f672-43d2-a251-628c11c161eb" providerId="ADAL" clId="{70E39DE6-0F24-4CFD-B233-794C4613DB30}" dt="2021-11-17T06:48:50.544" v="1898" actId="1076"/>
          <ac:spMkLst>
            <pc:docMk/>
            <pc:sldMk cId="2445555217" sldId="1544"/>
            <ac:spMk id="19" creationId="{F0677B6C-14C2-4268-9EDB-A71C727B53C9}"/>
          </ac:spMkLst>
        </pc:spChg>
        <pc:picChg chg="add mod">
          <ac:chgData name="Marthe Brodahl" userId="a1c3c3de-f672-43d2-a251-628c11c161eb" providerId="ADAL" clId="{70E39DE6-0F24-4CFD-B233-794C4613DB30}" dt="2021-11-17T06:48:50.544" v="1898" actId="1076"/>
          <ac:picMkLst>
            <pc:docMk/>
            <pc:sldMk cId="2445555217" sldId="1544"/>
            <ac:picMk id="2" creationId="{C76584CC-C252-46F4-B7A0-481C2622149F}"/>
          </ac:picMkLst>
        </pc:picChg>
        <pc:picChg chg="add mod">
          <ac:chgData name="Marthe Brodahl" userId="a1c3c3de-f672-43d2-a251-628c11c161eb" providerId="ADAL" clId="{70E39DE6-0F24-4CFD-B233-794C4613DB30}" dt="2021-11-14T15:33:34.030" v="954" actId="27614"/>
          <ac:picMkLst>
            <pc:docMk/>
            <pc:sldMk cId="2445555217" sldId="1544"/>
            <ac:picMk id="9" creationId="{A7CB2D21-4FFD-4E5A-95E2-49CFFEEC6E90}"/>
          </ac:picMkLst>
        </pc:picChg>
        <pc:picChg chg="add mod">
          <ac:chgData name="Marthe Brodahl" userId="a1c3c3de-f672-43d2-a251-628c11c161eb" providerId="ADAL" clId="{70E39DE6-0F24-4CFD-B233-794C4613DB30}" dt="2021-11-17T06:48:50.544" v="1898" actId="1076"/>
          <ac:picMkLst>
            <pc:docMk/>
            <pc:sldMk cId="2445555217" sldId="1544"/>
            <ac:picMk id="10" creationId="{0BD93C71-32E6-4EBB-AFA7-12C4D40013F1}"/>
          </ac:picMkLst>
        </pc:picChg>
        <pc:picChg chg="add mod">
          <ac:chgData name="Marthe Brodahl" userId="a1c3c3de-f672-43d2-a251-628c11c161eb" providerId="ADAL" clId="{70E39DE6-0F24-4CFD-B233-794C4613DB30}" dt="2021-11-17T06:48:50.544" v="1898" actId="1076"/>
          <ac:picMkLst>
            <pc:docMk/>
            <pc:sldMk cId="2445555217" sldId="1544"/>
            <ac:picMk id="11" creationId="{9878B27D-B09F-4FA1-A721-F0C2750FB9CB}"/>
          </ac:picMkLst>
        </pc:picChg>
      </pc:sldChg>
      <pc:sldChg chg="addSp delSp modSp add mod ord modNotesTx">
        <pc:chgData name="Marthe Brodahl" userId="a1c3c3de-f672-43d2-a251-628c11c161eb" providerId="ADAL" clId="{70E39DE6-0F24-4CFD-B233-794C4613DB30}" dt="2021-11-17T06:53:40.352" v="1986" actId="20577"/>
        <pc:sldMkLst>
          <pc:docMk/>
          <pc:sldMk cId="1910078053" sldId="1545"/>
        </pc:sldMkLst>
        <pc:spChg chg="mod">
          <ac:chgData name="Marthe Brodahl" userId="a1c3c3de-f672-43d2-a251-628c11c161eb" providerId="ADAL" clId="{70E39DE6-0F24-4CFD-B233-794C4613DB30}" dt="2021-11-15T06:57:42.731" v="1648" actId="1035"/>
          <ac:spMkLst>
            <pc:docMk/>
            <pc:sldMk cId="1910078053" sldId="1545"/>
            <ac:spMk id="6" creationId="{0A50DAE9-6189-4FE0-87C5-17233A82257A}"/>
          </ac:spMkLst>
        </pc:spChg>
        <pc:picChg chg="del">
          <ac:chgData name="Marthe Brodahl" userId="a1c3c3de-f672-43d2-a251-628c11c161eb" providerId="ADAL" clId="{70E39DE6-0F24-4CFD-B233-794C4613DB30}" dt="2021-11-15T06:55:31.951" v="1591" actId="478"/>
          <ac:picMkLst>
            <pc:docMk/>
            <pc:sldMk cId="1910078053" sldId="1545"/>
            <ac:picMk id="4" creationId="{67694B46-D118-41B7-9A83-E0FA5164EFD3}"/>
          </ac:picMkLst>
        </pc:picChg>
        <pc:picChg chg="add mod modCrop">
          <ac:chgData name="Marthe Brodahl" userId="a1c3c3de-f672-43d2-a251-628c11c161eb" providerId="ADAL" clId="{70E39DE6-0F24-4CFD-B233-794C4613DB30}" dt="2021-11-15T06:57:22.727" v="1634" actId="1076"/>
          <ac:picMkLst>
            <pc:docMk/>
            <pc:sldMk cId="1910078053" sldId="1545"/>
            <ac:picMk id="7" creationId="{44FDF4A6-0915-4983-BB8D-0771735F570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916AA7-7D48-44E2-B22D-0ADE410BDB55}" type="datetimeFigureOut">
              <a:rPr lang="en-US" smtClean="0"/>
              <a:t>11/17/2021</a:t>
            </a:fld>
            <a:endParaRPr lang="en-US"/>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709F86-429F-41E4-9E23-B5A6D6AB9A99}" type="slidenum">
              <a:rPr lang="en-US" smtClean="0"/>
              <a:t>‹#›</a:t>
            </a:fld>
            <a:endParaRPr lang="en-US"/>
          </a:p>
        </p:txBody>
      </p:sp>
    </p:spTree>
    <p:extLst>
      <p:ext uri="{BB962C8B-B14F-4D97-AF65-F5344CB8AC3E}">
        <p14:creationId xmlns:p14="http://schemas.microsoft.com/office/powerpoint/2010/main" val="1175589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C33935E-FDD4-4583-9E51-0AF4D1E41E39}" type="slidenum">
              <a:rPr lang="nb-NO" smtClean="0"/>
              <a:t>2</a:t>
            </a:fld>
            <a:endParaRPr lang="nb-NO"/>
          </a:p>
        </p:txBody>
      </p:sp>
    </p:spTree>
    <p:extLst>
      <p:ext uri="{BB962C8B-B14F-4D97-AF65-F5344CB8AC3E}">
        <p14:creationId xmlns:p14="http://schemas.microsoft.com/office/powerpoint/2010/main" val="4076253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53709F86-429F-41E4-9E23-B5A6D6AB9A99}" type="slidenum">
              <a:rPr lang="en-US" smtClean="0"/>
              <a:t>3</a:t>
            </a:fld>
            <a:endParaRPr lang="en-US"/>
          </a:p>
        </p:txBody>
      </p:sp>
    </p:spTree>
    <p:extLst>
      <p:ext uri="{BB962C8B-B14F-4D97-AF65-F5344CB8AC3E}">
        <p14:creationId xmlns:p14="http://schemas.microsoft.com/office/powerpoint/2010/main" val="365267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321503" rtl="0" eaLnBrk="1" fontAlgn="auto" latinLnBrk="0" hangingPunct="1">
              <a:lnSpc>
                <a:spcPct val="100000"/>
              </a:lnSpc>
              <a:spcBef>
                <a:spcPts val="0"/>
              </a:spcBef>
              <a:spcAft>
                <a:spcPts val="0"/>
              </a:spcAft>
              <a:buClrTx/>
              <a:buSzTx/>
              <a:buFontTx/>
              <a:buNone/>
              <a:tabLst/>
              <a:defRPr/>
            </a:pPr>
            <a:fld id="{AC33935E-FDD4-4583-9E51-0AF4D1E41E39}"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321503"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739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AC33935E-FDD4-4583-9E51-0AF4D1E41E39}" type="slidenum">
              <a:rPr lang="nb-NO" smtClean="0"/>
              <a:t>5</a:t>
            </a:fld>
            <a:endParaRPr lang="nb-NO"/>
          </a:p>
        </p:txBody>
      </p:sp>
    </p:spTree>
    <p:extLst>
      <p:ext uri="{BB962C8B-B14F-4D97-AF65-F5344CB8AC3E}">
        <p14:creationId xmlns:p14="http://schemas.microsoft.com/office/powerpoint/2010/main" val="2288745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53709F86-429F-41E4-9E23-B5A6D6AB9A99}" type="slidenum">
              <a:rPr lang="en-US" smtClean="0"/>
              <a:t>6</a:t>
            </a:fld>
            <a:endParaRPr lang="en-US"/>
          </a:p>
        </p:txBody>
      </p:sp>
    </p:spTree>
    <p:extLst>
      <p:ext uri="{BB962C8B-B14F-4D97-AF65-F5344CB8AC3E}">
        <p14:creationId xmlns:p14="http://schemas.microsoft.com/office/powerpoint/2010/main" val="510320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AC33935E-FDD4-4583-9E51-0AF4D1E41E39}" type="slidenum">
              <a:rPr lang="nb-NO" smtClean="0"/>
              <a:t>7</a:t>
            </a:fld>
            <a:endParaRPr lang="nb-NO"/>
          </a:p>
        </p:txBody>
      </p:sp>
    </p:spTree>
    <p:extLst>
      <p:ext uri="{BB962C8B-B14F-4D97-AF65-F5344CB8AC3E}">
        <p14:creationId xmlns:p14="http://schemas.microsoft.com/office/powerpoint/2010/main" val="2302016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53709F86-429F-41E4-9E23-B5A6D6AB9A99}" type="slidenum">
              <a:rPr lang="en-US" smtClean="0"/>
              <a:t>9</a:t>
            </a:fld>
            <a:endParaRPr lang="en-US"/>
          </a:p>
        </p:txBody>
      </p:sp>
    </p:spTree>
    <p:extLst>
      <p:ext uri="{BB962C8B-B14F-4D97-AF65-F5344CB8AC3E}">
        <p14:creationId xmlns:p14="http://schemas.microsoft.com/office/powerpoint/2010/main" val="2886852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53709F86-429F-41E4-9E23-B5A6D6AB9A99}" type="slidenum">
              <a:rPr lang="en-US" smtClean="0"/>
              <a:t>10</a:t>
            </a:fld>
            <a:endParaRPr lang="en-US"/>
          </a:p>
        </p:txBody>
      </p:sp>
    </p:spTree>
    <p:extLst>
      <p:ext uri="{BB962C8B-B14F-4D97-AF65-F5344CB8AC3E}">
        <p14:creationId xmlns:p14="http://schemas.microsoft.com/office/powerpoint/2010/main" val="38365486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Logo slide">
    <p:spTree>
      <p:nvGrpSpPr>
        <p:cNvPr id="1" name=""/>
        <p:cNvGrpSpPr/>
        <p:nvPr/>
      </p:nvGrpSpPr>
      <p:grpSpPr>
        <a:xfrm>
          <a:off x="0" y="0"/>
          <a:ext cx="0" cy="0"/>
          <a:chOff x="0" y="0"/>
          <a:chExt cx="0" cy="0"/>
        </a:xfrm>
      </p:grpSpPr>
      <p:pic>
        <p:nvPicPr>
          <p:cNvPr id="5" name="Bilde 4" descr="Et bilde som inneholder lys&#10;&#10;Automatisk generert beskrivelse">
            <a:extLst>
              <a:ext uri="{FF2B5EF4-FFF2-40B4-BE49-F238E27FC236}">
                <a16:creationId xmlns:a16="http://schemas.microsoft.com/office/drawing/2014/main" id="{334A3BEB-C67E-48BB-9C67-C88451850743}"/>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8" name="Gruppe 7">
            <a:extLst>
              <a:ext uri="{FF2B5EF4-FFF2-40B4-BE49-F238E27FC236}">
                <a16:creationId xmlns:a16="http://schemas.microsoft.com/office/drawing/2014/main" id="{D7FE5110-072D-466B-9DF1-28316795D0B0}"/>
              </a:ext>
            </a:extLst>
          </p:cNvPr>
          <p:cNvGrpSpPr/>
          <p:nvPr userDrawn="1"/>
        </p:nvGrpSpPr>
        <p:grpSpPr>
          <a:xfrm>
            <a:off x="0" y="6523158"/>
            <a:ext cx="12191998" cy="334842"/>
            <a:chOff x="0" y="6523158"/>
            <a:chExt cx="12191998" cy="334842"/>
          </a:xfrm>
        </p:grpSpPr>
        <p:sp>
          <p:nvSpPr>
            <p:cNvPr id="9" name="Rektangel 8">
              <a:extLst>
                <a:ext uri="{FF2B5EF4-FFF2-40B4-BE49-F238E27FC236}">
                  <a16:creationId xmlns:a16="http://schemas.microsoft.com/office/drawing/2014/main" id="{DC73C590-908D-472C-A4FE-50E1A5D9F668}"/>
                </a:ext>
              </a:extLst>
            </p:cNvPr>
            <p:cNvSpPr/>
            <p:nvPr userDrawn="1"/>
          </p:nvSpPr>
          <p:spPr>
            <a:xfrm>
              <a:off x="0" y="6569964"/>
              <a:ext cx="12191998" cy="288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0" name="Likebent trekant 9">
              <a:extLst>
                <a:ext uri="{FF2B5EF4-FFF2-40B4-BE49-F238E27FC236}">
                  <a16:creationId xmlns:a16="http://schemas.microsoft.com/office/drawing/2014/main" id="{59C9B485-314C-4D8A-9B51-80410EE9CACB}"/>
                </a:ext>
              </a:extLst>
            </p:cNvPr>
            <p:cNvSpPr/>
            <p:nvPr userDrawn="1"/>
          </p:nvSpPr>
          <p:spPr>
            <a:xfrm>
              <a:off x="5780960" y="6523158"/>
              <a:ext cx="630079" cy="33484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1" name="TekstSylinder 10">
              <a:extLst>
                <a:ext uri="{FF2B5EF4-FFF2-40B4-BE49-F238E27FC236}">
                  <a16:creationId xmlns:a16="http://schemas.microsoft.com/office/drawing/2014/main" id="{B1ACCD75-9FED-4864-9F09-179828F2DE8D}"/>
                </a:ext>
              </a:extLst>
            </p:cNvPr>
            <p:cNvSpPr txBox="1"/>
            <p:nvPr userDrawn="1"/>
          </p:nvSpPr>
          <p:spPr>
            <a:xfrm>
              <a:off x="11451412" y="6651079"/>
              <a:ext cx="252325" cy="189732"/>
            </a:xfrm>
            <a:prstGeom prst="rect">
              <a:avLst/>
            </a:prstGeom>
            <a:noFill/>
          </p:spPr>
          <p:txBody>
            <a:bodyPr wrap="square" rtlCol="0">
              <a:spAutoFit/>
            </a:bodyPr>
            <a:lstStyle/>
            <a:p>
              <a:r>
                <a:rPr lang="nb-NO" sz="633">
                  <a:solidFill>
                    <a:schemeClr val="bg1"/>
                  </a:solidFill>
                </a:rPr>
                <a:t>|</a:t>
              </a:r>
              <a:endParaRPr lang="nb-NO" sz="633"/>
            </a:p>
          </p:txBody>
        </p:sp>
        <p:pic>
          <p:nvPicPr>
            <p:cNvPr id="12" name="Bilde 11">
              <a:extLst>
                <a:ext uri="{FF2B5EF4-FFF2-40B4-BE49-F238E27FC236}">
                  <a16:creationId xmlns:a16="http://schemas.microsoft.com/office/drawing/2014/main" id="{5AFDA6EA-5217-442D-973B-4C240121F2EC}"/>
                </a:ext>
              </a:extLst>
            </p:cNvPr>
            <p:cNvPicPr>
              <a:picLocks noChangeAspect="1"/>
            </p:cNvPicPr>
            <p:nvPr userDrawn="1"/>
          </p:nvPicPr>
          <p:blipFill>
            <a:blip r:embed="rId3"/>
            <a:stretch>
              <a:fillRect/>
            </a:stretch>
          </p:blipFill>
          <p:spPr>
            <a:xfrm>
              <a:off x="333567" y="6695374"/>
              <a:ext cx="1262254" cy="61200"/>
            </a:xfrm>
            <a:prstGeom prst="rect">
              <a:avLst/>
            </a:prstGeom>
          </p:spPr>
        </p:pic>
      </p:grpSp>
      <p:sp>
        <p:nvSpPr>
          <p:cNvPr id="2" name="Date Placeholder 1"/>
          <p:cNvSpPr>
            <a:spLocks noGrp="1"/>
          </p:cNvSpPr>
          <p:nvPr>
            <p:ph type="dt" sz="half" idx="10"/>
          </p:nvPr>
        </p:nvSpPr>
        <p:spPr/>
        <p:txBody>
          <a:bodyPr/>
          <a:lstStyle/>
          <a:p>
            <a:fld id="{14702548-5DDA-471C-8E8B-A00ECCD2BCF5}" type="datetime1">
              <a:rPr lang="nb-NO" smtClean="0"/>
              <a:t>17.11.2021</a:t>
            </a:fld>
            <a:endParaRPr lang="nb-NO"/>
          </a:p>
        </p:txBody>
      </p:sp>
      <p:sp>
        <p:nvSpPr>
          <p:cNvPr id="4" name="Slide Number Placeholder 3"/>
          <p:cNvSpPr>
            <a:spLocks noGrp="1"/>
          </p:cNvSpPr>
          <p:nvPr>
            <p:ph type="sldNum" sz="quarter" idx="12"/>
          </p:nvPr>
        </p:nvSpPr>
        <p:spPr/>
        <p:txBody>
          <a:bodyPr/>
          <a:lstStyle/>
          <a:p>
            <a:fld id="{0E749408-A877-4D10-9A84-9293DFA2E858}" type="slidenum">
              <a:rPr lang="nb-NO" smtClean="0"/>
              <a:t>‹#›</a:t>
            </a:fld>
            <a:endParaRPr lang="nb-NO"/>
          </a:p>
        </p:txBody>
      </p:sp>
    </p:spTree>
    <p:extLst>
      <p:ext uri="{BB962C8B-B14F-4D97-AF65-F5344CB8AC3E}">
        <p14:creationId xmlns:p14="http://schemas.microsoft.com/office/powerpoint/2010/main" val="2919877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01">
    <p:bg>
      <p:bgPr>
        <a:solidFill>
          <a:schemeClr val="bg1"/>
        </a:solidFill>
        <a:effectLst/>
      </p:bgPr>
    </p:bg>
    <p:spTree>
      <p:nvGrpSpPr>
        <p:cNvPr id="1" name=""/>
        <p:cNvGrpSpPr/>
        <p:nvPr/>
      </p:nvGrpSpPr>
      <p:grpSpPr>
        <a:xfrm>
          <a:off x="0" y="0"/>
          <a:ext cx="0" cy="0"/>
          <a:chOff x="0" y="0"/>
          <a:chExt cx="0" cy="0"/>
        </a:xfrm>
      </p:grpSpPr>
      <p:sp>
        <p:nvSpPr>
          <p:cNvPr id="18" name="Plassholder for bilde 17">
            <a:extLst>
              <a:ext uri="{FF2B5EF4-FFF2-40B4-BE49-F238E27FC236}">
                <a16:creationId xmlns:a16="http://schemas.microsoft.com/office/drawing/2014/main" id="{2EDBDEFA-8140-4D46-85DB-3F98D362524F}"/>
              </a:ext>
            </a:extLst>
          </p:cNvPr>
          <p:cNvSpPr>
            <a:spLocks noGrp="1"/>
          </p:cNvSpPr>
          <p:nvPr>
            <p:ph type="pic" sz="quarter" idx="19"/>
          </p:nvPr>
        </p:nvSpPr>
        <p:spPr>
          <a:xfrm>
            <a:off x="0" y="0"/>
            <a:ext cx="12192000" cy="6579394"/>
          </a:xfrm>
          <a:custGeom>
            <a:avLst/>
            <a:gdLst>
              <a:gd name="connsiteX0" fmla="*/ 0 w 12192000"/>
              <a:gd name="connsiteY0" fmla="*/ 0 h 6579394"/>
              <a:gd name="connsiteX1" fmla="*/ 12192000 w 12192000"/>
              <a:gd name="connsiteY1" fmla="*/ 0 h 6579394"/>
              <a:gd name="connsiteX2" fmla="*/ 12192000 w 12192000"/>
              <a:gd name="connsiteY2" fmla="*/ 6579394 h 6579394"/>
              <a:gd name="connsiteX3" fmla="*/ 6148910 w 12192000"/>
              <a:gd name="connsiteY3" fmla="*/ 6579394 h 6579394"/>
              <a:gd name="connsiteX4" fmla="*/ 6096000 w 12192000"/>
              <a:gd name="connsiteY4" fmla="*/ 6523158 h 6579394"/>
              <a:gd name="connsiteX5" fmla="*/ 6043090 w 12192000"/>
              <a:gd name="connsiteY5" fmla="*/ 6579394 h 6579394"/>
              <a:gd name="connsiteX6" fmla="*/ 0 w 12192000"/>
              <a:gd name="connsiteY6" fmla="*/ 6579394 h 657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579394">
                <a:moveTo>
                  <a:pt x="0" y="0"/>
                </a:moveTo>
                <a:lnTo>
                  <a:pt x="12192000" y="0"/>
                </a:lnTo>
                <a:lnTo>
                  <a:pt x="12192000" y="6579394"/>
                </a:lnTo>
                <a:lnTo>
                  <a:pt x="6148910" y="6579394"/>
                </a:lnTo>
                <a:lnTo>
                  <a:pt x="6096000" y="6523158"/>
                </a:lnTo>
                <a:lnTo>
                  <a:pt x="6043090" y="6579394"/>
                </a:lnTo>
                <a:lnTo>
                  <a:pt x="0" y="6579394"/>
                </a:lnTo>
                <a:close/>
              </a:path>
            </a:pathLst>
          </a:custGeom>
          <a:solidFill>
            <a:schemeClr val="tx2"/>
          </a:solidFill>
        </p:spPr>
        <p:txBody>
          <a:bodyPr wrap="square" tIns="291365">
            <a:noAutofit/>
          </a:bodyPr>
          <a:lstStyle>
            <a:lvl1pPr marL="202522" indent="-202522" algn="ctr" defTabSz="914290" rtl="0" eaLnBrk="1" latinLnBrk="0" hangingPunct="1">
              <a:lnSpc>
                <a:spcPct val="120000"/>
              </a:lnSpc>
              <a:spcBef>
                <a:spcPts val="1688"/>
              </a:spcBef>
              <a:buClr>
                <a:schemeClr val="accent1"/>
              </a:buClr>
              <a:buSzPct val="140000"/>
              <a:buFont typeface="Arial" panose="020B0604020202020204" pitchFamily="34" charset="0"/>
              <a:buNone/>
              <a:defRPr sz="1125">
                <a:solidFill>
                  <a:schemeClr val="lt1"/>
                </a:solidFill>
              </a:defRPr>
            </a:lvl1pPr>
          </a:lstStyle>
          <a:p>
            <a:endParaRPr lang="nb-NO"/>
          </a:p>
        </p:txBody>
      </p:sp>
      <p:grpSp>
        <p:nvGrpSpPr>
          <p:cNvPr id="11" name="Gruppe 10">
            <a:extLst>
              <a:ext uri="{FF2B5EF4-FFF2-40B4-BE49-F238E27FC236}">
                <a16:creationId xmlns:a16="http://schemas.microsoft.com/office/drawing/2014/main" id="{A3E7231E-6738-4E1E-9DA5-153578DB9A8D}"/>
              </a:ext>
            </a:extLst>
          </p:cNvPr>
          <p:cNvGrpSpPr/>
          <p:nvPr userDrawn="1"/>
        </p:nvGrpSpPr>
        <p:grpSpPr>
          <a:xfrm>
            <a:off x="0" y="6523158"/>
            <a:ext cx="12191998" cy="334842"/>
            <a:chOff x="0" y="6523158"/>
            <a:chExt cx="12191998" cy="334842"/>
          </a:xfrm>
        </p:grpSpPr>
        <p:sp>
          <p:nvSpPr>
            <p:cNvPr id="12" name="Rektangel 11">
              <a:extLst>
                <a:ext uri="{FF2B5EF4-FFF2-40B4-BE49-F238E27FC236}">
                  <a16:creationId xmlns:a16="http://schemas.microsoft.com/office/drawing/2014/main" id="{8A0B1FCC-C098-4AE1-8900-A8C264B0E52D}"/>
                </a:ext>
              </a:extLst>
            </p:cNvPr>
            <p:cNvSpPr/>
            <p:nvPr userDrawn="1"/>
          </p:nvSpPr>
          <p:spPr>
            <a:xfrm>
              <a:off x="0" y="6569964"/>
              <a:ext cx="12191998" cy="288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4" name="Likebent trekant 13">
              <a:extLst>
                <a:ext uri="{FF2B5EF4-FFF2-40B4-BE49-F238E27FC236}">
                  <a16:creationId xmlns:a16="http://schemas.microsoft.com/office/drawing/2014/main" id="{9F65E360-B39F-4089-9127-769B6337EBA8}"/>
                </a:ext>
              </a:extLst>
            </p:cNvPr>
            <p:cNvSpPr/>
            <p:nvPr userDrawn="1"/>
          </p:nvSpPr>
          <p:spPr>
            <a:xfrm>
              <a:off x="5780960" y="6523158"/>
              <a:ext cx="630079" cy="33484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5" name="TekstSylinder 14">
              <a:extLst>
                <a:ext uri="{FF2B5EF4-FFF2-40B4-BE49-F238E27FC236}">
                  <a16:creationId xmlns:a16="http://schemas.microsoft.com/office/drawing/2014/main" id="{8A64991E-23B1-4647-9A0E-A906B2A71775}"/>
                </a:ext>
              </a:extLst>
            </p:cNvPr>
            <p:cNvSpPr txBox="1"/>
            <p:nvPr userDrawn="1"/>
          </p:nvSpPr>
          <p:spPr>
            <a:xfrm>
              <a:off x="11451412" y="6651079"/>
              <a:ext cx="252325" cy="189732"/>
            </a:xfrm>
            <a:prstGeom prst="rect">
              <a:avLst/>
            </a:prstGeom>
            <a:noFill/>
          </p:spPr>
          <p:txBody>
            <a:bodyPr wrap="square" rtlCol="0">
              <a:spAutoFit/>
            </a:bodyPr>
            <a:lstStyle/>
            <a:p>
              <a:r>
                <a:rPr lang="nb-NO" sz="633">
                  <a:solidFill>
                    <a:schemeClr val="bg1"/>
                  </a:solidFill>
                </a:rPr>
                <a:t>|</a:t>
              </a:r>
              <a:endParaRPr lang="nb-NO" sz="633"/>
            </a:p>
          </p:txBody>
        </p:sp>
        <p:pic>
          <p:nvPicPr>
            <p:cNvPr id="16" name="Bilde 15">
              <a:extLst>
                <a:ext uri="{FF2B5EF4-FFF2-40B4-BE49-F238E27FC236}">
                  <a16:creationId xmlns:a16="http://schemas.microsoft.com/office/drawing/2014/main" id="{79666797-2120-41C5-B0EC-71D0B1A91AE8}"/>
                </a:ext>
              </a:extLst>
            </p:cNvPr>
            <p:cNvPicPr>
              <a:picLocks noChangeAspect="1"/>
            </p:cNvPicPr>
            <p:nvPr userDrawn="1"/>
          </p:nvPicPr>
          <p:blipFill>
            <a:blip r:embed="rId2"/>
            <a:stretch>
              <a:fillRect/>
            </a:stretch>
          </p:blipFill>
          <p:spPr>
            <a:xfrm>
              <a:off x="333567" y="6695374"/>
              <a:ext cx="1262254" cy="61200"/>
            </a:xfrm>
            <a:prstGeom prst="rect">
              <a:avLst/>
            </a:prstGeom>
          </p:spPr>
        </p:pic>
      </p:grpSp>
      <p:sp>
        <p:nvSpPr>
          <p:cNvPr id="3" name="Subtitle 2"/>
          <p:cNvSpPr>
            <a:spLocks noGrp="1"/>
          </p:cNvSpPr>
          <p:nvPr>
            <p:ph type="subTitle" idx="1"/>
          </p:nvPr>
        </p:nvSpPr>
        <p:spPr>
          <a:xfrm>
            <a:off x="1230185" y="1907162"/>
            <a:ext cx="6735611" cy="492764"/>
          </a:xfrm>
        </p:spPr>
        <p:txBody>
          <a:bodyPr>
            <a:spAutoFit/>
          </a:bodyPr>
          <a:lstStyle>
            <a:lvl1pPr marL="0" indent="0" algn="l">
              <a:lnSpc>
                <a:spcPct val="100000"/>
              </a:lnSpc>
              <a:buNone/>
              <a:defRPr sz="2602" spc="63" baseline="0">
                <a:solidFill>
                  <a:schemeClr val="bg1"/>
                </a:solidFill>
                <a:latin typeface="Sansa Std Light" panose="02000603080000020004" pitchFamily="50" charset="0"/>
              </a:defRPr>
            </a:lvl1pPr>
            <a:lvl2pPr marL="457145" indent="0" algn="ctr">
              <a:buNone/>
              <a:defRPr sz="2000"/>
            </a:lvl2pPr>
            <a:lvl3pPr marL="914290" indent="0" algn="ctr">
              <a:buNone/>
              <a:defRPr sz="1799"/>
            </a:lvl3pPr>
            <a:lvl4pPr marL="1371435" indent="0" algn="ctr">
              <a:buNone/>
              <a:defRPr sz="1600"/>
            </a:lvl4pPr>
            <a:lvl5pPr marL="1828581" indent="0" algn="ctr">
              <a:buNone/>
              <a:defRPr sz="1600"/>
            </a:lvl5pPr>
            <a:lvl6pPr marL="2285726" indent="0" algn="ctr">
              <a:buNone/>
              <a:defRPr sz="1600"/>
            </a:lvl6pPr>
            <a:lvl7pPr marL="2742871" indent="0" algn="ctr">
              <a:buNone/>
              <a:defRPr sz="1600"/>
            </a:lvl7pPr>
            <a:lvl8pPr marL="3200016" indent="0" algn="ctr">
              <a:buNone/>
              <a:defRPr sz="1600"/>
            </a:lvl8pPr>
            <a:lvl9pPr marL="3657161" indent="0" algn="ctr">
              <a:buNone/>
              <a:defRPr sz="16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DAB03EA6-7486-49B3-8505-14A7DF368F59}"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Tittel 6">
            <a:extLst>
              <a:ext uri="{FF2B5EF4-FFF2-40B4-BE49-F238E27FC236}">
                <a16:creationId xmlns:a16="http://schemas.microsoft.com/office/drawing/2014/main" id="{28CDC4CF-7D6C-4B56-A50C-A05F7068B0A6}"/>
              </a:ext>
            </a:extLst>
          </p:cNvPr>
          <p:cNvSpPr>
            <a:spLocks noGrp="1"/>
          </p:cNvSpPr>
          <p:nvPr>
            <p:ph type="title" hasCustomPrompt="1"/>
          </p:nvPr>
        </p:nvSpPr>
        <p:spPr>
          <a:xfrm>
            <a:off x="1230185" y="1173659"/>
            <a:ext cx="6735611" cy="628057"/>
          </a:xfrm>
        </p:spPr>
        <p:txBody>
          <a:bodyPr anchor="b" anchorCtr="0"/>
          <a:lstStyle>
            <a:lvl1pPr>
              <a:defRPr sz="3868" b="0">
                <a:solidFill>
                  <a:schemeClr val="bg1"/>
                </a:solidFill>
                <a:latin typeface="Sansa Std Light" panose="02000603080000020004" pitchFamily="50" charset="0"/>
              </a:defRPr>
            </a:lvl1pPr>
          </a:lstStyle>
          <a:p>
            <a:r>
              <a:rPr lang="nb-NO"/>
              <a:t>Heading</a:t>
            </a:r>
          </a:p>
        </p:txBody>
      </p:sp>
      <p:sp>
        <p:nvSpPr>
          <p:cNvPr id="8" name="Plassholder for tekst 7">
            <a:extLst>
              <a:ext uri="{FF2B5EF4-FFF2-40B4-BE49-F238E27FC236}">
                <a16:creationId xmlns:a16="http://schemas.microsoft.com/office/drawing/2014/main" id="{6518B386-024E-4BDA-BC15-9FB3E8C25BC9}"/>
              </a:ext>
            </a:extLst>
          </p:cNvPr>
          <p:cNvSpPr>
            <a:spLocks noGrp="1"/>
          </p:cNvSpPr>
          <p:nvPr>
            <p:ph type="body" sz="quarter" idx="20" hasCustomPrompt="1"/>
          </p:nvPr>
        </p:nvSpPr>
        <p:spPr>
          <a:xfrm>
            <a:off x="9937242" y="334842"/>
            <a:ext cx="1862332" cy="554737"/>
          </a:xfrm>
          <a:prstGeom prst="rect">
            <a:avLst/>
          </a:prstGeom>
          <a:blipFill>
            <a:blip r:embed="rId3"/>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3682404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03">
    <p:bg>
      <p:bgPr>
        <a:solidFill>
          <a:schemeClr val="bg1"/>
        </a:solidFill>
        <a:effectLst/>
      </p:bgPr>
    </p:bg>
    <p:spTree>
      <p:nvGrpSpPr>
        <p:cNvPr id="1" name=""/>
        <p:cNvGrpSpPr/>
        <p:nvPr/>
      </p:nvGrpSpPr>
      <p:grpSpPr>
        <a:xfrm>
          <a:off x="0" y="0"/>
          <a:ext cx="0" cy="0"/>
          <a:chOff x="0" y="0"/>
          <a:chExt cx="0" cy="0"/>
        </a:xfrm>
      </p:grpSpPr>
      <p:sp>
        <p:nvSpPr>
          <p:cNvPr id="21" name="Plassholder for bilde 20">
            <a:extLst>
              <a:ext uri="{FF2B5EF4-FFF2-40B4-BE49-F238E27FC236}">
                <a16:creationId xmlns:a16="http://schemas.microsoft.com/office/drawing/2014/main" id="{DD7BEEE1-D1CA-4FBB-BBAC-36E9E4BC1357}"/>
              </a:ext>
            </a:extLst>
          </p:cNvPr>
          <p:cNvSpPr>
            <a:spLocks noGrp="1"/>
          </p:cNvSpPr>
          <p:nvPr>
            <p:ph type="pic" sz="quarter" idx="19"/>
          </p:nvPr>
        </p:nvSpPr>
        <p:spPr>
          <a:xfrm>
            <a:off x="0" y="0"/>
            <a:ext cx="12192000" cy="6579394"/>
          </a:xfrm>
          <a:custGeom>
            <a:avLst/>
            <a:gdLst>
              <a:gd name="connsiteX0" fmla="*/ 0 w 12192000"/>
              <a:gd name="connsiteY0" fmla="*/ 0 h 6579394"/>
              <a:gd name="connsiteX1" fmla="*/ 12192000 w 12192000"/>
              <a:gd name="connsiteY1" fmla="*/ 0 h 6579394"/>
              <a:gd name="connsiteX2" fmla="*/ 12192000 w 12192000"/>
              <a:gd name="connsiteY2" fmla="*/ 6579394 h 6579394"/>
              <a:gd name="connsiteX3" fmla="*/ 6148910 w 12192000"/>
              <a:gd name="connsiteY3" fmla="*/ 6579394 h 6579394"/>
              <a:gd name="connsiteX4" fmla="*/ 6096000 w 12192000"/>
              <a:gd name="connsiteY4" fmla="*/ 6523158 h 6579394"/>
              <a:gd name="connsiteX5" fmla="*/ 6043090 w 12192000"/>
              <a:gd name="connsiteY5" fmla="*/ 6579394 h 6579394"/>
              <a:gd name="connsiteX6" fmla="*/ 0 w 12192000"/>
              <a:gd name="connsiteY6" fmla="*/ 6579394 h 657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579394">
                <a:moveTo>
                  <a:pt x="0" y="0"/>
                </a:moveTo>
                <a:lnTo>
                  <a:pt x="12192000" y="0"/>
                </a:lnTo>
                <a:lnTo>
                  <a:pt x="12192000" y="6579394"/>
                </a:lnTo>
                <a:lnTo>
                  <a:pt x="6148910" y="6579394"/>
                </a:lnTo>
                <a:lnTo>
                  <a:pt x="6096000" y="6523158"/>
                </a:lnTo>
                <a:lnTo>
                  <a:pt x="6043090" y="6579394"/>
                </a:lnTo>
                <a:lnTo>
                  <a:pt x="0" y="6579394"/>
                </a:lnTo>
                <a:close/>
              </a:path>
            </a:pathLst>
          </a:custGeom>
          <a:solidFill>
            <a:schemeClr val="tx2"/>
          </a:solidFill>
        </p:spPr>
        <p:txBody>
          <a:bodyPr wrap="square" tIns="291365">
            <a:noAutofit/>
          </a:bodyPr>
          <a:lstStyle>
            <a:lvl1pPr marL="202522" indent="-202522" algn="ctr" defTabSz="914290" rtl="0" eaLnBrk="1" latinLnBrk="0" hangingPunct="1">
              <a:lnSpc>
                <a:spcPct val="120000"/>
              </a:lnSpc>
              <a:spcBef>
                <a:spcPts val="1688"/>
              </a:spcBef>
              <a:buClr>
                <a:schemeClr val="accent1"/>
              </a:buClr>
              <a:buSzPct val="140000"/>
              <a:buFont typeface="Arial" panose="020B0604020202020204" pitchFamily="34" charset="0"/>
              <a:buNone/>
              <a:defRPr sz="1125">
                <a:solidFill>
                  <a:schemeClr val="lt1"/>
                </a:solidFill>
              </a:defRPr>
            </a:lvl1pPr>
          </a:lstStyle>
          <a:p>
            <a:endParaRPr lang="nb-NO"/>
          </a:p>
        </p:txBody>
      </p:sp>
      <p:grpSp>
        <p:nvGrpSpPr>
          <p:cNvPr id="15" name="Gruppe 14">
            <a:extLst>
              <a:ext uri="{FF2B5EF4-FFF2-40B4-BE49-F238E27FC236}">
                <a16:creationId xmlns:a16="http://schemas.microsoft.com/office/drawing/2014/main" id="{915CA6EA-33D7-4D77-A73A-2B9012CF2BA0}"/>
              </a:ext>
            </a:extLst>
          </p:cNvPr>
          <p:cNvGrpSpPr/>
          <p:nvPr userDrawn="1"/>
        </p:nvGrpSpPr>
        <p:grpSpPr>
          <a:xfrm>
            <a:off x="0" y="6523158"/>
            <a:ext cx="12191998" cy="334842"/>
            <a:chOff x="0" y="6523158"/>
            <a:chExt cx="12191998" cy="334842"/>
          </a:xfrm>
        </p:grpSpPr>
        <p:sp>
          <p:nvSpPr>
            <p:cNvPr id="16" name="Rektangel 15">
              <a:extLst>
                <a:ext uri="{FF2B5EF4-FFF2-40B4-BE49-F238E27FC236}">
                  <a16:creationId xmlns:a16="http://schemas.microsoft.com/office/drawing/2014/main" id="{C6C8D83B-18F1-4ECA-947F-5E8CBDB353CF}"/>
                </a:ext>
              </a:extLst>
            </p:cNvPr>
            <p:cNvSpPr/>
            <p:nvPr userDrawn="1"/>
          </p:nvSpPr>
          <p:spPr>
            <a:xfrm>
              <a:off x="0" y="6569964"/>
              <a:ext cx="12191998" cy="288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7" name="Likebent trekant 16">
              <a:extLst>
                <a:ext uri="{FF2B5EF4-FFF2-40B4-BE49-F238E27FC236}">
                  <a16:creationId xmlns:a16="http://schemas.microsoft.com/office/drawing/2014/main" id="{0B72E13A-F914-43AC-8120-6B2489A8684E}"/>
                </a:ext>
              </a:extLst>
            </p:cNvPr>
            <p:cNvSpPr/>
            <p:nvPr userDrawn="1"/>
          </p:nvSpPr>
          <p:spPr>
            <a:xfrm>
              <a:off x="5780960" y="6523158"/>
              <a:ext cx="630079" cy="33484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9" name="TekstSylinder 18">
              <a:extLst>
                <a:ext uri="{FF2B5EF4-FFF2-40B4-BE49-F238E27FC236}">
                  <a16:creationId xmlns:a16="http://schemas.microsoft.com/office/drawing/2014/main" id="{7BC079C2-F9FC-43AC-A84F-658C8A30DA36}"/>
                </a:ext>
              </a:extLst>
            </p:cNvPr>
            <p:cNvSpPr txBox="1"/>
            <p:nvPr userDrawn="1"/>
          </p:nvSpPr>
          <p:spPr>
            <a:xfrm>
              <a:off x="11451412" y="6651079"/>
              <a:ext cx="252325" cy="189732"/>
            </a:xfrm>
            <a:prstGeom prst="rect">
              <a:avLst/>
            </a:prstGeom>
            <a:noFill/>
          </p:spPr>
          <p:txBody>
            <a:bodyPr wrap="square" rtlCol="0">
              <a:spAutoFit/>
            </a:bodyPr>
            <a:lstStyle/>
            <a:p>
              <a:r>
                <a:rPr lang="nb-NO" sz="633">
                  <a:solidFill>
                    <a:schemeClr val="bg1"/>
                  </a:solidFill>
                </a:rPr>
                <a:t>|</a:t>
              </a:r>
              <a:endParaRPr lang="nb-NO" sz="633"/>
            </a:p>
          </p:txBody>
        </p:sp>
        <p:pic>
          <p:nvPicPr>
            <p:cNvPr id="20" name="Bilde 19">
              <a:extLst>
                <a:ext uri="{FF2B5EF4-FFF2-40B4-BE49-F238E27FC236}">
                  <a16:creationId xmlns:a16="http://schemas.microsoft.com/office/drawing/2014/main" id="{F847EBFB-F2A6-4399-BC42-58BED2CA6910}"/>
                </a:ext>
              </a:extLst>
            </p:cNvPr>
            <p:cNvPicPr>
              <a:picLocks noChangeAspect="1"/>
            </p:cNvPicPr>
            <p:nvPr userDrawn="1"/>
          </p:nvPicPr>
          <p:blipFill>
            <a:blip r:embed="rId2"/>
            <a:stretch>
              <a:fillRect/>
            </a:stretch>
          </p:blipFill>
          <p:spPr>
            <a:xfrm>
              <a:off x="333567" y="6695374"/>
              <a:ext cx="1262254" cy="61200"/>
            </a:xfrm>
            <a:prstGeom prst="rect">
              <a:avLst/>
            </a:prstGeom>
          </p:spPr>
        </p:pic>
      </p:grpSp>
      <p:sp>
        <p:nvSpPr>
          <p:cNvPr id="3" name="Subtitle 2"/>
          <p:cNvSpPr>
            <a:spLocks noGrp="1"/>
          </p:cNvSpPr>
          <p:nvPr>
            <p:ph type="subTitle" idx="1"/>
          </p:nvPr>
        </p:nvSpPr>
        <p:spPr>
          <a:xfrm>
            <a:off x="1230185" y="1907162"/>
            <a:ext cx="6735611" cy="492764"/>
          </a:xfrm>
        </p:spPr>
        <p:txBody>
          <a:bodyPr>
            <a:spAutoFit/>
          </a:bodyPr>
          <a:lstStyle>
            <a:lvl1pPr marL="0" indent="0" algn="l">
              <a:lnSpc>
                <a:spcPct val="100000"/>
              </a:lnSpc>
              <a:buNone/>
              <a:defRPr sz="2602" spc="63" baseline="0">
                <a:solidFill>
                  <a:schemeClr val="bg1"/>
                </a:solidFill>
                <a:latin typeface="Sansa Std Light" panose="02000603080000020004" pitchFamily="50" charset="0"/>
              </a:defRPr>
            </a:lvl1pPr>
            <a:lvl2pPr marL="457145" indent="0" algn="ctr">
              <a:buNone/>
              <a:defRPr sz="2000"/>
            </a:lvl2pPr>
            <a:lvl3pPr marL="914290" indent="0" algn="ctr">
              <a:buNone/>
              <a:defRPr sz="1799"/>
            </a:lvl3pPr>
            <a:lvl4pPr marL="1371435" indent="0" algn="ctr">
              <a:buNone/>
              <a:defRPr sz="1600"/>
            </a:lvl4pPr>
            <a:lvl5pPr marL="1828581" indent="0" algn="ctr">
              <a:buNone/>
              <a:defRPr sz="1600"/>
            </a:lvl5pPr>
            <a:lvl6pPr marL="2285726" indent="0" algn="ctr">
              <a:buNone/>
              <a:defRPr sz="1600"/>
            </a:lvl6pPr>
            <a:lvl7pPr marL="2742871" indent="0" algn="ctr">
              <a:buNone/>
              <a:defRPr sz="1600"/>
            </a:lvl7pPr>
            <a:lvl8pPr marL="3200016" indent="0" algn="ctr">
              <a:buNone/>
              <a:defRPr sz="1600"/>
            </a:lvl8pPr>
            <a:lvl9pPr marL="3657161" indent="0" algn="ctr">
              <a:buNone/>
              <a:defRPr sz="16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2DE337BE-A679-4F85-8E9D-48CCEFBE867B}"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Tittel 6">
            <a:extLst>
              <a:ext uri="{FF2B5EF4-FFF2-40B4-BE49-F238E27FC236}">
                <a16:creationId xmlns:a16="http://schemas.microsoft.com/office/drawing/2014/main" id="{28CDC4CF-7D6C-4B56-A50C-A05F7068B0A6}"/>
              </a:ext>
            </a:extLst>
          </p:cNvPr>
          <p:cNvSpPr>
            <a:spLocks noGrp="1"/>
          </p:cNvSpPr>
          <p:nvPr>
            <p:ph type="title" hasCustomPrompt="1"/>
          </p:nvPr>
        </p:nvSpPr>
        <p:spPr>
          <a:xfrm>
            <a:off x="1230185" y="1173659"/>
            <a:ext cx="6735611" cy="628057"/>
          </a:xfrm>
        </p:spPr>
        <p:txBody>
          <a:bodyPr anchor="b" anchorCtr="0"/>
          <a:lstStyle>
            <a:lvl1pPr>
              <a:defRPr sz="3868" b="0">
                <a:solidFill>
                  <a:schemeClr val="bg1"/>
                </a:solidFill>
                <a:latin typeface="Sansa Std Light" panose="02000603080000020004" pitchFamily="50" charset="0"/>
              </a:defRPr>
            </a:lvl1pPr>
          </a:lstStyle>
          <a:p>
            <a:r>
              <a:rPr lang="nb-NO"/>
              <a:t>Heading</a:t>
            </a:r>
          </a:p>
        </p:txBody>
      </p:sp>
      <p:sp>
        <p:nvSpPr>
          <p:cNvPr id="10" name="Plassholder for tekst 9">
            <a:extLst>
              <a:ext uri="{FF2B5EF4-FFF2-40B4-BE49-F238E27FC236}">
                <a16:creationId xmlns:a16="http://schemas.microsoft.com/office/drawing/2014/main" id="{FFF9C10F-32B4-4089-B4CA-A17E2C546086}"/>
              </a:ext>
            </a:extLst>
          </p:cNvPr>
          <p:cNvSpPr>
            <a:spLocks noGrp="1"/>
          </p:cNvSpPr>
          <p:nvPr>
            <p:ph type="body" sz="quarter" idx="20" hasCustomPrompt="1"/>
          </p:nvPr>
        </p:nvSpPr>
        <p:spPr>
          <a:xfrm>
            <a:off x="9937242" y="334850"/>
            <a:ext cx="1862332" cy="554737"/>
          </a:xfrm>
          <a:prstGeom prst="rect">
            <a:avLst/>
          </a:prstGeom>
          <a:blipFill>
            <a:blip r:embed="rId3"/>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2067962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top), heading and content 01">
    <p:bg>
      <p:bgPr>
        <a:solidFill>
          <a:srgbClr val="F3F3F3"/>
        </a:solidFill>
        <a:effectLst/>
      </p:bgPr>
    </p:bg>
    <p:spTree>
      <p:nvGrpSpPr>
        <p:cNvPr id="1" name=""/>
        <p:cNvGrpSpPr/>
        <p:nvPr/>
      </p:nvGrpSpPr>
      <p:grpSpPr>
        <a:xfrm>
          <a:off x="0" y="0"/>
          <a:ext cx="0" cy="0"/>
          <a:chOff x="0" y="0"/>
          <a:chExt cx="0" cy="0"/>
        </a:xfrm>
      </p:grpSpPr>
      <p:sp>
        <p:nvSpPr>
          <p:cNvPr id="11" name="Plassholder for bilde 10">
            <a:extLst>
              <a:ext uri="{FF2B5EF4-FFF2-40B4-BE49-F238E27FC236}">
                <a16:creationId xmlns:a16="http://schemas.microsoft.com/office/drawing/2014/main" id="{B6DD1F52-A058-417A-AF06-CF2ECC244D73}"/>
              </a:ext>
            </a:extLst>
          </p:cNvPr>
          <p:cNvSpPr>
            <a:spLocks noGrp="1"/>
          </p:cNvSpPr>
          <p:nvPr>
            <p:ph type="pic" sz="quarter" idx="14"/>
          </p:nvPr>
        </p:nvSpPr>
        <p:spPr>
          <a:xfrm>
            <a:off x="0" y="-11411"/>
            <a:ext cx="12192000" cy="2802238"/>
          </a:xfrm>
          <a:solidFill>
            <a:srgbClr val="F3F3F3"/>
          </a:solidFill>
        </p:spPr>
        <p:txBody>
          <a:bodyPr/>
          <a:lstStyle>
            <a:lvl1pPr>
              <a:defRPr>
                <a:solidFill>
                  <a:schemeClr val="dk1"/>
                </a:solidFill>
              </a:defRPr>
            </a:lvl1pPr>
          </a:lstStyle>
          <a:p>
            <a:r>
              <a:rPr lang="nb-NO"/>
              <a:t>Klikk på ikonet for å legge til et bilde</a:t>
            </a:r>
          </a:p>
        </p:txBody>
      </p:sp>
      <p:sp>
        <p:nvSpPr>
          <p:cNvPr id="2" name="Title 1"/>
          <p:cNvSpPr>
            <a:spLocks noGrp="1"/>
          </p:cNvSpPr>
          <p:nvPr>
            <p:ph type="title"/>
          </p:nvPr>
        </p:nvSpPr>
        <p:spPr>
          <a:xfrm>
            <a:off x="1266932" y="3264950"/>
            <a:ext cx="10515600" cy="423449"/>
          </a:xfrm>
        </p:spPr>
        <p:txBody>
          <a:bodyPr/>
          <a:lstStyle>
            <a:lvl1pPr>
              <a:defRPr>
                <a:solidFill>
                  <a:schemeClr val="accent1"/>
                </a:solidFill>
              </a:defRPr>
            </a:lvl1pPr>
          </a:lstStyle>
          <a:p>
            <a:r>
              <a:rPr lang="nb-NO"/>
              <a:t>Klikk for å redigere tittelstil</a:t>
            </a:r>
            <a:endParaRPr lang="en-US"/>
          </a:p>
        </p:txBody>
      </p:sp>
      <p:sp>
        <p:nvSpPr>
          <p:cNvPr id="3" name="Content Placeholder 2"/>
          <p:cNvSpPr>
            <a:spLocks noGrp="1"/>
          </p:cNvSpPr>
          <p:nvPr>
            <p:ph idx="1"/>
          </p:nvPr>
        </p:nvSpPr>
        <p:spPr>
          <a:xfrm>
            <a:off x="1266932" y="3858260"/>
            <a:ext cx="9880040" cy="231871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2CD73CE4-E9C5-4CCC-BC92-BAA3772FE0BB}"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8" name="Plassholder for tekst 7">
            <a:extLst>
              <a:ext uri="{FF2B5EF4-FFF2-40B4-BE49-F238E27FC236}">
                <a16:creationId xmlns:a16="http://schemas.microsoft.com/office/drawing/2014/main" id="{185279C8-CD70-4000-B544-9E0023BA0BCC}"/>
              </a:ext>
            </a:extLst>
          </p:cNvPr>
          <p:cNvSpPr>
            <a:spLocks noGrp="1"/>
          </p:cNvSpPr>
          <p:nvPr>
            <p:ph type="body" sz="quarter" idx="15" hasCustomPrompt="1"/>
          </p:nvPr>
        </p:nvSpPr>
        <p:spPr>
          <a:xfrm>
            <a:off x="10513314" y="339174"/>
            <a:ext cx="1310643" cy="391669"/>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2551902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top), heading and content 02">
    <p:bg>
      <p:bgPr>
        <a:solidFill>
          <a:srgbClr val="F3F3F3"/>
        </a:solidFill>
        <a:effectLst/>
      </p:bgPr>
    </p:bg>
    <p:spTree>
      <p:nvGrpSpPr>
        <p:cNvPr id="1" name=""/>
        <p:cNvGrpSpPr/>
        <p:nvPr/>
      </p:nvGrpSpPr>
      <p:grpSpPr>
        <a:xfrm>
          <a:off x="0" y="0"/>
          <a:ext cx="0" cy="0"/>
          <a:chOff x="0" y="0"/>
          <a:chExt cx="0" cy="0"/>
        </a:xfrm>
      </p:grpSpPr>
      <p:sp>
        <p:nvSpPr>
          <p:cNvPr id="11" name="Plassholder for bilde 10">
            <a:extLst>
              <a:ext uri="{FF2B5EF4-FFF2-40B4-BE49-F238E27FC236}">
                <a16:creationId xmlns:a16="http://schemas.microsoft.com/office/drawing/2014/main" id="{B6DD1F52-A058-417A-AF06-CF2ECC244D73}"/>
              </a:ext>
            </a:extLst>
          </p:cNvPr>
          <p:cNvSpPr>
            <a:spLocks noGrp="1"/>
          </p:cNvSpPr>
          <p:nvPr>
            <p:ph type="pic" sz="quarter" idx="14"/>
          </p:nvPr>
        </p:nvSpPr>
        <p:spPr>
          <a:xfrm>
            <a:off x="0" y="-11411"/>
            <a:ext cx="12192000" cy="2802238"/>
          </a:xfrm>
          <a:solidFill>
            <a:srgbClr val="F3F3F3"/>
          </a:solidFill>
        </p:spPr>
        <p:txBody>
          <a:bodyPr/>
          <a:lstStyle>
            <a:lvl1pPr>
              <a:defRPr>
                <a:solidFill>
                  <a:schemeClr val="lt1"/>
                </a:solidFill>
              </a:defRPr>
            </a:lvl1pPr>
          </a:lstStyle>
          <a:p>
            <a:r>
              <a:rPr lang="nb-NO"/>
              <a:t>Klikk på ikonet for å legge til et bilde</a:t>
            </a:r>
          </a:p>
        </p:txBody>
      </p:sp>
      <p:sp>
        <p:nvSpPr>
          <p:cNvPr id="2" name="Title 1"/>
          <p:cNvSpPr>
            <a:spLocks noGrp="1"/>
          </p:cNvSpPr>
          <p:nvPr>
            <p:ph type="title"/>
          </p:nvPr>
        </p:nvSpPr>
        <p:spPr>
          <a:xfrm>
            <a:off x="1266932" y="3264950"/>
            <a:ext cx="10515600" cy="423449"/>
          </a:xfrm>
        </p:spPr>
        <p:txBody>
          <a:bodyPr/>
          <a:lstStyle>
            <a:lvl1pPr>
              <a:defRPr>
                <a:solidFill>
                  <a:schemeClr val="accent1"/>
                </a:solidFill>
              </a:defRPr>
            </a:lvl1pPr>
          </a:lstStyle>
          <a:p>
            <a:r>
              <a:rPr lang="nb-NO"/>
              <a:t>Klikk for å redigere tittelstil</a:t>
            </a:r>
            <a:endParaRPr lang="en-US"/>
          </a:p>
        </p:txBody>
      </p:sp>
      <p:sp>
        <p:nvSpPr>
          <p:cNvPr id="3" name="Content Placeholder 2"/>
          <p:cNvSpPr>
            <a:spLocks noGrp="1"/>
          </p:cNvSpPr>
          <p:nvPr>
            <p:ph idx="1"/>
          </p:nvPr>
        </p:nvSpPr>
        <p:spPr>
          <a:xfrm>
            <a:off x="1266932" y="3858260"/>
            <a:ext cx="9880040" cy="231871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2CD73CE4-E9C5-4CCC-BC92-BAA3772FE0BB}"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8" name="Plassholder for tekst 7">
            <a:extLst>
              <a:ext uri="{FF2B5EF4-FFF2-40B4-BE49-F238E27FC236}">
                <a16:creationId xmlns:a16="http://schemas.microsoft.com/office/drawing/2014/main" id="{71D139AC-A015-4F75-ACE9-C836D0C15525}"/>
              </a:ext>
            </a:extLst>
          </p:cNvPr>
          <p:cNvSpPr>
            <a:spLocks noGrp="1"/>
          </p:cNvSpPr>
          <p:nvPr>
            <p:ph type="body" sz="quarter" idx="15" hasCustomPrompt="1"/>
          </p:nvPr>
        </p:nvSpPr>
        <p:spPr>
          <a:xfrm>
            <a:off x="10513315" y="334842"/>
            <a:ext cx="1317343" cy="392400"/>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178181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top), heading and content 03">
    <p:bg>
      <p:bgPr>
        <a:solidFill>
          <a:srgbClr val="F3F3F3"/>
        </a:solidFill>
        <a:effectLst/>
      </p:bgPr>
    </p:bg>
    <p:spTree>
      <p:nvGrpSpPr>
        <p:cNvPr id="1" name=""/>
        <p:cNvGrpSpPr/>
        <p:nvPr/>
      </p:nvGrpSpPr>
      <p:grpSpPr>
        <a:xfrm>
          <a:off x="0" y="0"/>
          <a:ext cx="0" cy="0"/>
          <a:chOff x="0" y="0"/>
          <a:chExt cx="0" cy="0"/>
        </a:xfrm>
      </p:grpSpPr>
      <p:sp>
        <p:nvSpPr>
          <p:cNvPr id="11" name="Plassholder for bilde 10">
            <a:extLst>
              <a:ext uri="{FF2B5EF4-FFF2-40B4-BE49-F238E27FC236}">
                <a16:creationId xmlns:a16="http://schemas.microsoft.com/office/drawing/2014/main" id="{B6DD1F52-A058-417A-AF06-CF2ECC244D73}"/>
              </a:ext>
            </a:extLst>
          </p:cNvPr>
          <p:cNvSpPr>
            <a:spLocks noGrp="1"/>
          </p:cNvSpPr>
          <p:nvPr>
            <p:ph type="pic" sz="quarter" idx="14"/>
          </p:nvPr>
        </p:nvSpPr>
        <p:spPr>
          <a:xfrm>
            <a:off x="0" y="-11411"/>
            <a:ext cx="12192000" cy="2802238"/>
          </a:xfrm>
          <a:solidFill>
            <a:srgbClr val="F3F3F3"/>
          </a:solidFill>
        </p:spPr>
        <p:txBody>
          <a:bodyPr/>
          <a:lstStyle>
            <a:lvl1pPr>
              <a:defRPr>
                <a:solidFill>
                  <a:schemeClr val="lt1"/>
                </a:solidFill>
              </a:defRPr>
            </a:lvl1pPr>
          </a:lstStyle>
          <a:p>
            <a:r>
              <a:rPr lang="nb-NO"/>
              <a:t>Klikk på ikonet for å legge til et bilde</a:t>
            </a:r>
          </a:p>
        </p:txBody>
      </p:sp>
      <p:sp>
        <p:nvSpPr>
          <p:cNvPr id="2" name="Title 1"/>
          <p:cNvSpPr>
            <a:spLocks noGrp="1"/>
          </p:cNvSpPr>
          <p:nvPr>
            <p:ph type="title"/>
          </p:nvPr>
        </p:nvSpPr>
        <p:spPr>
          <a:xfrm>
            <a:off x="1266932" y="3264950"/>
            <a:ext cx="10144024" cy="423449"/>
          </a:xfrm>
        </p:spPr>
        <p:txBody>
          <a:bodyPr/>
          <a:lstStyle/>
          <a:p>
            <a:r>
              <a:rPr lang="nb-NO"/>
              <a:t>Klikk for å redigere tittelstil</a:t>
            </a:r>
            <a:endParaRPr lang="en-US"/>
          </a:p>
        </p:txBody>
      </p:sp>
      <p:sp>
        <p:nvSpPr>
          <p:cNvPr id="3" name="Content Placeholder 2"/>
          <p:cNvSpPr>
            <a:spLocks noGrp="1"/>
          </p:cNvSpPr>
          <p:nvPr>
            <p:ph idx="1"/>
          </p:nvPr>
        </p:nvSpPr>
        <p:spPr>
          <a:xfrm>
            <a:off x="1266936" y="4868754"/>
            <a:ext cx="4490295" cy="130821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84A082C9-89B4-4C62-819B-AA8103E9B03F}"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10" name="Content Placeholder 2">
            <a:extLst>
              <a:ext uri="{FF2B5EF4-FFF2-40B4-BE49-F238E27FC236}">
                <a16:creationId xmlns:a16="http://schemas.microsoft.com/office/drawing/2014/main" id="{DD0FB691-04CA-48E8-AF8D-BD5CF1E6F717}"/>
              </a:ext>
            </a:extLst>
          </p:cNvPr>
          <p:cNvSpPr>
            <a:spLocks noGrp="1"/>
          </p:cNvSpPr>
          <p:nvPr>
            <p:ph idx="15"/>
          </p:nvPr>
        </p:nvSpPr>
        <p:spPr>
          <a:xfrm>
            <a:off x="5928522" y="4868754"/>
            <a:ext cx="4490295" cy="130821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8" name="Plassholder for tekst 7">
            <a:extLst>
              <a:ext uri="{FF2B5EF4-FFF2-40B4-BE49-F238E27FC236}">
                <a16:creationId xmlns:a16="http://schemas.microsoft.com/office/drawing/2014/main" id="{67643078-4358-4D29-A15C-7EA79F317AD2}"/>
              </a:ext>
            </a:extLst>
          </p:cNvPr>
          <p:cNvSpPr>
            <a:spLocks noGrp="1"/>
          </p:cNvSpPr>
          <p:nvPr>
            <p:ph type="body" sz="quarter" idx="16"/>
          </p:nvPr>
        </p:nvSpPr>
        <p:spPr>
          <a:xfrm>
            <a:off x="1266937" y="3811776"/>
            <a:ext cx="9216919" cy="1011587"/>
          </a:xfrm>
        </p:spPr>
        <p:txBody>
          <a:bodyPr>
            <a:noAutofit/>
          </a:bodyPr>
          <a:lstStyle>
            <a:lvl1pPr marL="0" indent="0" algn="l">
              <a:lnSpc>
                <a:spcPct val="135000"/>
              </a:lnSpc>
              <a:buNone/>
              <a:defRPr sz="1195" b="0" i="1">
                <a:latin typeface="Utopia Std Semibold" panose="02040703060506020204" pitchFamily="18" charset="0"/>
                <a:cs typeface="Urdu Typesetting" panose="020B0604020202020204" pitchFamily="66" charset="-78"/>
              </a:defRPr>
            </a:lvl1pPr>
            <a:lvl2pPr marL="253152" indent="0">
              <a:buNone/>
              <a:defRPr/>
            </a:lvl2pPr>
          </a:lstStyle>
          <a:p>
            <a:pPr lvl="0"/>
            <a:endParaRPr lang="nb-NO"/>
          </a:p>
        </p:txBody>
      </p:sp>
      <p:sp>
        <p:nvSpPr>
          <p:cNvPr id="13" name="Plassholder for tekst 7">
            <a:extLst>
              <a:ext uri="{FF2B5EF4-FFF2-40B4-BE49-F238E27FC236}">
                <a16:creationId xmlns:a16="http://schemas.microsoft.com/office/drawing/2014/main" id="{494DD6D1-960D-4C4E-8E26-9BFEED9310A5}"/>
              </a:ext>
            </a:extLst>
          </p:cNvPr>
          <p:cNvSpPr>
            <a:spLocks noGrp="1"/>
          </p:cNvSpPr>
          <p:nvPr>
            <p:ph type="body" sz="quarter" idx="17" hasCustomPrompt="1"/>
          </p:nvPr>
        </p:nvSpPr>
        <p:spPr>
          <a:xfrm>
            <a:off x="10513315" y="334842"/>
            <a:ext cx="1317343" cy="392400"/>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656982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top), heading and content 04">
    <p:bg>
      <p:bgPr>
        <a:solidFill>
          <a:srgbClr val="F3F3F3"/>
        </a:solidFill>
        <a:effectLst/>
      </p:bgPr>
    </p:bg>
    <p:spTree>
      <p:nvGrpSpPr>
        <p:cNvPr id="1" name=""/>
        <p:cNvGrpSpPr/>
        <p:nvPr/>
      </p:nvGrpSpPr>
      <p:grpSpPr>
        <a:xfrm>
          <a:off x="0" y="0"/>
          <a:ext cx="0" cy="0"/>
          <a:chOff x="0" y="0"/>
          <a:chExt cx="0" cy="0"/>
        </a:xfrm>
      </p:grpSpPr>
      <p:sp>
        <p:nvSpPr>
          <p:cNvPr id="11" name="Plassholder for bilde 10">
            <a:extLst>
              <a:ext uri="{FF2B5EF4-FFF2-40B4-BE49-F238E27FC236}">
                <a16:creationId xmlns:a16="http://schemas.microsoft.com/office/drawing/2014/main" id="{B6DD1F52-A058-417A-AF06-CF2ECC244D73}"/>
              </a:ext>
            </a:extLst>
          </p:cNvPr>
          <p:cNvSpPr>
            <a:spLocks noGrp="1"/>
          </p:cNvSpPr>
          <p:nvPr>
            <p:ph type="pic" sz="quarter" idx="14"/>
          </p:nvPr>
        </p:nvSpPr>
        <p:spPr>
          <a:xfrm>
            <a:off x="0" y="-11411"/>
            <a:ext cx="12192000" cy="2802238"/>
          </a:xfrm>
          <a:solidFill>
            <a:srgbClr val="F3F3F3"/>
          </a:solidFill>
        </p:spPr>
        <p:txBody>
          <a:bodyPr/>
          <a:lstStyle>
            <a:lvl1pPr>
              <a:defRPr>
                <a:solidFill>
                  <a:schemeClr val="lt1"/>
                </a:solidFill>
              </a:defRPr>
            </a:lvl1pPr>
          </a:lstStyle>
          <a:p>
            <a:r>
              <a:rPr lang="nb-NO"/>
              <a:t>Klikk på ikonet for å legge til et bilde</a:t>
            </a:r>
          </a:p>
        </p:txBody>
      </p:sp>
      <p:sp>
        <p:nvSpPr>
          <p:cNvPr id="2" name="Title 1"/>
          <p:cNvSpPr>
            <a:spLocks noGrp="1"/>
          </p:cNvSpPr>
          <p:nvPr>
            <p:ph type="title"/>
          </p:nvPr>
        </p:nvSpPr>
        <p:spPr>
          <a:xfrm>
            <a:off x="1266932" y="3264950"/>
            <a:ext cx="10144024" cy="423449"/>
          </a:xfrm>
        </p:spPr>
        <p:txBody>
          <a:bodyPr/>
          <a:lstStyle/>
          <a:p>
            <a:r>
              <a:rPr lang="nb-NO"/>
              <a:t>Klikk for å redigere tittelstil</a:t>
            </a:r>
            <a:endParaRPr lang="en-US"/>
          </a:p>
        </p:txBody>
      </p:sp>
      <p:sp>
        <p:nvSpPr>
          <p:cNvPr id="3" name="Content Placeholder 2"/>
          <p:cNvSpPr>
            <a:spLocks noGrp="1"/>
          </p:cNvSpPr>
          <p:nvPr>
            <p:ph idx="1"/>
          </p:nvPr>
        </p:nvSpPr>
        <p:spPr>
          <a:xfrm>
            <a:off x="1266936" y="4868754"/>
            <a:ext cx="4490295" cy="130821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84A082C9-89B4-4C62-819B-AA8103E9B03F}"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10" name="Content Placeholder 2">
            <a:extLst>
              <a:ext uri="{FF2B5EF4-FFF2-40B4-BE49-F238E27FC236}">
                <a16:creationId xmlns:a16="http://schemas.microsoft.com/office/drawing/2014/main" id="{DD0FB691-04CA-48E8-AF8D-BD5CF1E6F717}"/>
              </a:ext>
            </a:extLst>
          </p:cNvPr>
          <p:cNvSpPr>
            <a:spLocks noGrp="1"/>
          </p:cNvSpPr>
          <p:nvPr>
            <p:ph idx="15"/>
          </p:nvPr>
        </p:nvSpPr>
        <p:spPr>
          <a:xfrm>
            <a:off x="5928522" y="4868754"/>
            <a:ext cx="4490295" cy="130821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8" name="Plassholder for tekst 7">
            <a:extLst>
              <a:ext uri="{FF2B5EF4-FFF2-40B4-BE49-F238E27FC236}">
                <a16:creationId xmlns:a16="http://schemas.microsoft.com/office/drawing/2014/main" id="{67643078-4358-4D29-A15C-7EA79F317AD2}"/>
              </a:ext>
            </a:extLst>
          </p:cNvPr>
          <p:cNvSpPr>
            <a:spLocks noGrp="1"/>
          </p:cNvSpPr>
          <p:nvPr>
            <p:ph type="body" sz="quarter" idx="16"/>
          </p:nvPr>
        </p:nvSpPr>
        <p:spPr>
          <a:xfrm>
            <a:off x="1266937" y="3811776"/>
            <a:ext cx="9216919" cy="1011587"/>
          </a:xfrm>
        </p:spPr>
        <p:txBody>
          <a:bodyPr>
            <a:noAutofit/>
          </a:bodyPr>
          <a:lstStyle>
            <a:lvl1pPr marL="0" indent="0" algn="l">
              <a:lnSpc>
                <a:spcPct val="135000"/>
              </a:lnSpc>
              <a:buNone/>
              <a:defRPr sz="1195" b="0" i="1">
                <a:latin typeface="Utopia Std Semibold" panose="02040703060506020204" pitchFamily="18" charset="0"/>
                <a:cs typeface="Urdu Typesetting" panose="020B0604020202020204" pitchFamily="66" charset="-78"/>
              </a:defRPr>
            </a:lvl1pPr>
            <a:lvl2pPr marL="253152" indent="0">
              <a:buNone/>
              <a:defRPr/>
            </a:lvl2pPr>
          </a:lstStyle>
          <a:p>
            <a:pPr lvl="0"/>
            <a:endParaRPr lang="nb-NO"/>
          </a:p>
        </p:txBody>
      </p:sp>
      <p:sp>
        <p:nvSpPr>
          <p:cNvPr id="13" name="Plassholder for tekst 7">
            <a:extLst>
              <a:ext uri="{FF2B5EF4-FFF2-40B4-BE49-F238E27FC236}">
                <a16:creationId xmlns:a16="http://schemas.microsoft.com/office/drawing/2014/main" id="{4DFB1BF0-F695-4B15-8BC5-6E0BEF6C4E8F}"/>
              </a:ext>
            </a:extLst>
          </p:cNvPr>
          <p:cNvSpPr>
            <a:spLocks noGrp="1"/>
          </p:cNvSpPr>
          <p:nvPr>
            <p:ph type="body" sz="quarter" idx="17" hasCustomPrompt="1"/>
          </p:nvPr>
        </p:nvSpPr>
        <p:spPr>
          <a:xfrm>
            <a:off x="10513315" y="334842"/>
            <a:ext cx="1317343" cy="392400"/>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2777931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bottom), heading and content">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4" name="Date Placeholder 3"/>
          <p:cNvSpPr>
            <a:spLocks noGrp="1"/>
          </p:cNvSpPr>
          <p:nvPr>
            <p:ph type="dt" sz="half" idx="10"/>
          </p:nvPr>
        </p:nvSpPr>
        <p:spPr/>
        <p:txBody>
          <a:bodyPr/>
          <a:lstStyle/>
          <a:p>
            <a:fld id="{E1E71AAC-9049-4013-840E-D08839886A9E}"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Plassholder for tekst 7">
            <a:extLst>
              <a:ext uri="{FF2B5EF4-FFF2-40B4-BE49-F238E27FC236}">
                <a16:creationId xmlns:a16="http://schemas.microsoft.com/office/drawing/2014/main" id="{14FF7E33-CBA2-4F25-A38F-D04B5F1A1C09}"/>
              </a:ext>
            </a:extLst>
          </p:cNvPr>
          <p:cNvSpPr>
            <a:spLocks noGrp="1"/>
          </p:cNvSpPr>
          <p:nvPr>
            <p:ph type="body" sz="quarter" idx="16"/>
          </p:nvPr>
        </p:nvSpPr>
        <p:spPr>
          <a:xfrm>
            <a:off x="1266937" y="1463442"/>
            <a:ext cx="9570401" cy="597588"/>
          </a:xfrm>
          <a:solidFill>
            <a:srgbClr val="F3F3F3"/>
          </a:solid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9" name="Plassholder for bilde 8">
            <a:extLst>
              <a:ext uri="{FF2B5EF4-FFF2-40B4-BE49-F238E27FC236}">
                <a16:creationId xmlns:a16="http://schemas.microsoft.com/office/drawing/2014/main" id="{313E8CF1-DF99-44B3-8B21-B89A7A74B94A}"/>
              </a:ext>
            </a:extLst>
          </p:cNvPr>
          <p:cNvSpPr>
            <a:spLocks noGrp="1"/>
          </p:cNvSpPr>
          <p:nvPr>
            <p:ph type="pic" sz="quarter" idx="17"/>
          </p:nvPr>
        </p:nvSpPr>
        <p:spPr>
          <a:xfrm>
            <a:off x="1359224" y="2243150"/>
            <a:ext cx="9465865" cy="4027544"/>
          </a:xfrm>
          <a:noFill/>
        </p:spPr>
        <p:txBody>
          <a:bodyPr/>
          <a:lstStyle>
            <a:lvl1pPr>
              <a:defRPr>
                <a:solidFill>
                  <a:schemeClr val="lt1"/>
                </a:solidFill>
              </a:defRPr>
            </a:lvl1pPr>
          </a:lstStyle>
          <a:p>
            <a:r>
              <a:rPr lang="nb-NO"/>
              <a:t>Klikk på ikonet for å legge til et bilde</a:t>
            </a:r>
          </a:p>
        </p:txBody>
      </p:sp>
    </p:spTree>
    <p:extLst>
      <p:ext uri="{BB962C8B-B14F-4D97-AF65-F5344CB8AC3E}">
        <p14:creationId xmlns:p14="http://schemas.microsoft.com/office/powerpoint/2010/main" val="1254180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diagram">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4" name="Date Placeholder 3"/>
          <p:cNvSpPr>
            <a:spLocks noGrp="1"/>
          </p:cNvSpPr>
          <p:nvPr>
            <p:ph type="dt" sz="half" idx="10"/>
          </p:nvPr>
        </p:nvSpPr>
        <p:spPr/>
        <p:txBody>
          <a:bodyPr/>
          <a:lstStyle/>
          <a:p>
            <a:fld id="{E5F53C18-929C-494B-8B87-CF671DD149EB}"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Plassholder for tekst 7">
            <a:extLst>
              <a:ext uri="{FF2B5EF4-FFF2-40B4-BE49-F238E27FC236}">
                <a16:creationId xmlns:a16="http://schemas.microsoft.com/office/drawing/2014/main" id="{14FF7E33-CBA2-4F25-A38F-D04B5F1A1C09}"/>
              </a:ext>
            </a:extLst>
          </p:cNvPr>
          <p:cNvSpPr>
            <a:spLocks noGrp="1"/>
          </p:cNvSpPr>
          <p:nvPr>
            <p:ph type="body" sz="quarter" idx="16"/>
          </p:nvPr>
        </p:nvSpPr>
        <p:spPr>
          <a:xfrm>
            <a:off x="1266937" y="1463441"/>
            <a:ext cx="9570401" cy="1011587"/>
          </a:xfrm>
          <a:solidFill>
            <a:srgbClr val="F3F3F3"/>
          </a:solid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11" name="Plassholder for tekst 10">
            <a:extLst>
              <a:ext uri="{FF2B5EF4-FFF2-40B4-BE49-F238E27FC236}">
                <a16:creationId xmlns:a16="http://schemas.microsoft.com/office/drawing/2014/main" id="{8585531E-8E25-4C6B-B82A-838F04DC5DB1}"/>
              </a:ext>
            </a:extLst>
          </p:cNvPr>
          <p:cNvSpPr>
            <a:spLocks noGrp="1"/>
          </p:cNvSpPr>
          <p:nvPr>
            <p:ph type="body" sz="quarter" idx="20"/>
          </p:nvPr>
        </p:nvSpPr>
        <p:spPr>
          <a:xfrm>
            <a:off x="1266936" y="4965714"/>
            <a:ext cx="2972729" cy="660904"/>
          </a:xfrm>
        </p:spPr>
        <p:txBody>
          <a:bodyPr/>
          <a:lstStyle/>
          <a:p>
            <a:pPr lvl="0"/>
            <a:r>
              <a:rPr lang="nb-NO"/>
              <a:t>Rediger tekststiler i malen</a:t>
            </a:r>
          </a:p>
        </p:txBody>
      </p:sp>
      <p:sp>
        <p:nvSpPr>
          <p:cNvPr id="12" name="Plassholder for tekst 10">
            <a:extLst>
              <a:ext uri="{FF2B5EF4-FFF2-40B4-BE49-F238E27FC236}">
                <a16:creationId xmlns:a16="http://schemas.microsoft.com/office/drawing/2014/main" id="{3F445BEC-1740-4C11-ADBF-0D80579B7BE9}"/>
              </a:ext>
            </a:extLst>
          </p:cNvPr>
          <p:cNvSpPr>
            <a:spLocks noGrp="1"/>
          </p:cNvSpPr>
          <p:nvPr>
            <p:ph type="body" sz="quarter" idx="21"/>
          </p:nvPr>
        </p:nvSpPr>
        <p:spPr>
          <a:xfrm>
            <a:off x="4609641" y="4965714"/>
            <a:ext cx="2972729" cy="660904"/>
          </a:xfrm>
        </p:spPr>
        <p:txBody>
          <a:bodyPr/>
          <a:lstStyle/>
          <a:p>
            <a:pPr lvl="0"/>
            <a:r>
              <a:rPr lang="nb-NO"/>
              <a:t>Rediger tekststiler i malen</a:t>
            </a:r>
          </a:p>
        </p:txBody>
      </p:sp>
      <p:sp>
        <p:nvSpPr>
          <p:cNvPr id="13" name="Plassholder for tekst 10">
            <a:extLst>
              <a:ext uri="{FF2B5EF4-FFF2-40B4-BE49-F238E27FC236}">
                <a16:creationId xmlns:a16="http://schemas.microsoft.com/office/drawing/2014/main" id="{2682873E-39AE-4171-8845-674A353AF931}"/>
              </a:ext>
            </a:extLst>
          </p:cNvPr>
          <p:cNvSpPr>
            <a:spLocks noGrp="1"/>
          </p:cNvSpPr>
          <p:nvPr>
            <p:ph type="body" sz="quarter" idx="22"/>
          </p:nvPr>
        </p:nvSpPr>
        <p:spPr>
          <a:xfrm>
            <a:off x="7918897" y="4965714"/>
            <a:ext cx="2972729" cy="660904"/>
          </a:xfrm>
        </p:spPr>
        <p:txBody>
          <a:bodyPr/>
          <a:lstStyle/>
          <a:p>
            <a:pPr lvl="0"/>
            <a:r>
              <a:rPr lang="nb-NO"/>
              <a:t>Rediger tekststiler i malen</a:t>
            </a:r>
          </a:p>
        </p:txBody>
      </p:sp>
      <p:sp>
        <p:nvSpPr>
          <p:cNvPr id="14" name="Plassholder for diagram 13">
            <a:extLst>
              <a:ext uri="{FF2B5EF4-FFF2-40B4-BE49-F238E27FC236}">
                <a16:creationId xmlns:a16="http://schemas.microsoft.com/office/drawing/2014/main" id="{481BD512-FA82-444D-9521-A48D8E0DEC12}"/>
              </a:ext>
            </a:extLst>
          </p:cNvPr>
          <p:cNvSpPr>
            <a:spLocks noGrp="1"/>
          </p:cNvSpPr>
          <p:nvPr>
            <p:ph type="chart" sz="quarter" idx="23"/>
          </p:nvPr>
        </p:nvSpPr>
        <p:spPr>
          <a:xfrm>
            <a:off x="1333829" y="2475025"/>
            <a:ext cx="2905835" cy="2240618"/>
          </a:xfrm>
          <a:prstGeom prst="rect">
            <a:avLst/>
          </a:prstGeom>
          <a:noFill/>
        </p:spPr>
        <p:txBody>
          <a:bodyPr lIns="91440" tIns="45720" rIns="91440" bIns="45720"/>
          <a:lstStyle/>
          <a:p>
            <a:r>
              <a:rPr lang="nb-NO"/>
              <a:t>Klikk ikonet for å legge til et diagram</a:t>
            </a:r>
          </a:p>
        </p:txBody>
      </p:sp>
      <p:sp>
        <p:nvSpPr>
          <p:cNvPr id="15" name="Plassholder for diagram 14">
            <a:extLst>
              <a:ext uri="{FF2B5EF4-FFF2-40B4-BE49-F238E27FC236}">
                <a16:creationId xmlns:a16="http://schemas.microsoft.com/office/drawing/2014/main" id="{11343FA6-129F-4805-86AD-E193F38BEA2E}"/>
              </a:ext>
            </a:extLst>
          </p:cNvPr>
          <p:cNvSpPr>
            <a:spLocks noGrp="1"/>
          </p:cNvSpPr>
          <p:nvPr>
            <p:ph type="chart" sz="quarter" idx="24"/>
          </p:nvPr>
        </p:nvSpPr>
        <p:spPr>
          <a:xfrm>
            <a:off x="4643085" y="2475025"/>
            <a:ext cx="2905835" cy="2240618"/>
          </a:xfrm>
          <a:prstGeom prst="rect">
            <a:avLst/>
          </a:prstGeom>
          <a:noFill/>
        </p:spPr>
        <p:txBody>
          <a:bodyPr lIns="91440" tIns="45720" rIns="91440" bIns="45720"/>
          <a:lstStyle/>
          <a:p>
            <a:r>
              <a:rPr lang="nb-NO"/>
              <a:t>Klikk ikonet for å legge til et diagram</a:t>
            </a:r>
          </a:p>
        </p:txBody>
      </p:sp>
      <p:sp>
        <p:nvSpPr>
          <p:cNvPr id="16" name="Plassholder for diagram 15">
            <a:extLst>
              <a:ext uri="{FF2B5EF4-FFF2-40B4-BE49-F238E27FC236}">
                <a16:creationId xmlns:a16="http://schemas.microsoft.com/office/drawing/2014/main" id="{A7B6D206-4BD4-4284-BF6C-88730C61D5DA}"/>
              </a:ext>
            </a:extLst>
          </p:cNvPr>
          <p:cNvSpPr>
            <a:spLocks noGrp="1"/>
          </p:cNvSpPr>
          <p:nvPr>
            <p:ph type="chart" sz="quarter" idx="25"/>
          </p:nvPr>
        </p:nvSpPr>
        <p:spPr>
          <a:xfrm>
            <a:off x="7952341" y="2475025"/>
            <a:ext cx="2905835" cy="2240618"/>
          </a:xfrm>
          <a:prstGeom prst="rect">
            <a:avLst/>
          </a:prstGeom>
          <a:noFill/>
        </p:spPr>
        <p:txBody>
          <a:bodyPr lIns="91440" tIns="45720" rIns="91440" bIns="45720"/>
          <a:lstStyle/>
          <a:p>
            <a:r>
              <a:rPr lang="nb-NO"/>
              <a:t>Klikk ikonet for å legge til et diagram</a:t>
            </a:r>
          </a:p>
        </p:txBody>
      </p:sp>
    </p:spTree>
    <p:extLst>
      <p:ext uri="{BB962C8B-B14F-4D97-AF65-F5344CB8AC3E}">
        <p14:creationId xmlns:p14="http://schemas.microsoft.com/office/powerpoint/2010/main" val="1464203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ing content and table">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4" name="Date Placeholder 3"/>
          <p:cNvSpPr>
            <a:spLocks noGrp="1"/>
          </p:cNvSpPr>
          <p:nvPr>
            <p:ph type="dt" sz="half" idx="10"/>
          </p:nvPr>
        </p:nvSpPr>
        <p:spPr/>
        <p:txBody>
          <a:bodyPr/>
          <a:lstStyle/>
          <a:p>
            <a:fld id="{D6A19276-D667-4DAD-9D31-32AFCCB326D9}"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Plassholder for tekst 7">
            <a:extLst>
              <a:ext uri="{FF2B5EF4-FFF2-40B4-BE49-F238E27FC236}">
                <a16:creationId xmlns:a16="http://schemas.microsoft.com/office/drawing/2014/main" id="{14FF7E33-CBA2-4F25-A38F-D04B5F1A1C09}"/>
              </a:ext>
            </a:extLst>
          </p:cNvPr>
          <p:cNvSpPr>
            <a:spLocks noGrp="1"/>
          </p:cNvSpPr>
          <p:nvPr>
            <p:ph type="body" sz="quarter" idx="16"/>
          </p:nvPr>
        </p:nvSpPr>
        <p:spPr>
          <a:xfrm>
            <a:off x="1266937" y="1463441"/>
            <a:ext cx="9570401" cy="1011587"/>
          </a:xfrm>
          <a:no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8" name="Plassholder for tabell 7">
            <a:extLst>
              <a:ext uri="{FF2B5EF4-FFF2-40B4-BE49-F238E27FC236}">
                <a16:creationId xmlns:a16="http://schemas.microsoft.com/office/drawing/2014/main" id="{2357FA4B-6625-406A-B040-773FE975B7D2}"/>
              </a:ext>
            </a:extLst>
          </p:cNvPr>
          <p:cNvSpPr>
            <a:spLocks noGrp="1"/>
          </p:cNvSpPr>
          <p:nvPr>
            <p:ph type="tbl" sz="quarter" idx="19"/>
          </p:nvPr>
        </p:nvSpPr>
        <p:spPr>
          <a:xfrm>
            <a:off x="1359224" y="3134837"/>
            <a:ext cx="9465865" cy="2432077"/>
          </a:xfrm>
          <a:prstGeom prst="rect">
            <a:avLst/>
          </a:prstGeom>
          <a:noFill/>
        </p:spPr>
        <p:txBody>
          <a:bodyPr lIns="91440" tIns="45720" rIns="91440" bIns="45720"/>
          <a:lstStyle/>
          <a:p>
            <a:r>
              <a:rPr lang="nb-NO"/>
              <a:t>Klikk ikonet for å legge til en tabell</a:t>
            </a:r>
          </a:p>
        </p:txBody>
      </p:sp>
      <p:sp>
        <p:nvSpPr>
          <p:cNvPr id="9" name="Plassholder for tekst 8">
            <a:extLst>
              <a:ext uri="{FF2B5EF4-FFF2-40B4-BE49-F238E27FC236}">
                <a16:creationId xmlns:a16="http://schemas.microsoft.com/office/drawing/2014/main" id="{608E0B9C-C523-43DD-83B9-0D859983B34F}"/>
              </a:ext>
            </a:extLst>
          </p:cNvPr>
          <p:cNvSpPr>
            <a:spLocks noGrp="1"/>
          </p:cNvSpPr>
          <p:nvPr>
            <p:ph type="body" sz="quarter" idx="20"/>
          </p:nvPr>
        </p:nvSpPr>
        <p:spPr>
          <a:xfrm>
            <a:off x="1266842" y="2694201"/>
            <a:ext cx="9558247" cy="310534"/>
          </a:xfrm>
        </p:spPr>
        <p:txBody>
          <a:bodyPr>
            <a:spAutoFit/>
          </a:bodyPr>
          <a:lstStyle>
            <a:lvl1pPr marL="0" indent="0">
              <a:buNone/>
              <a:defRPr sz="1266">
                <a:latin typeface="Sansa Std Light" panose="02000603080000020004" pitchFamily="50" charset="0"/>
              </a:defRPr>
            </a:lvl1pPr>
          </a:lstStyle>
          <a:p>
            <a:pPr lvl="0"/>
            <a:r>
              <a:rPr lang="nb-NO"/>
              <a:t>Rediger tekststiler i malen</a:t>
            </a:r>
          </a:p>
        </p:txBody>
      </p:sp>
      <p:pic>
        <p:nvPicPr>
          <p:cNvPr id="11" name="Bilde 10">
            <a:extLst>
              <a:ext uri="{FF2B5EF4-FFF2-40B4-BE49-F238E27FC236}">
                <a16:creationId xmlns:a16="http://schemas.microsoft.com/office/drawing/2014/main" id="{CA793FCB-E806-41B4-A565-AA5E7E7157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2809" y="2966016"/>
            <a:ext cx="9526393" cy="4287"/>
          </a:xfrm>
          <a:prstGeom prst="rect">
            <a:avLst/>
          </a:prstGeom>
        </p:spPr>
      </p:pic>
    </p:spTree>
    <p:extLst>
      <p:ext uri="{BB962C8B-B14F-4D97-AF65-F5344CB8AC3E}">
        <p14:creationId xmlns:p14="http://schemas.microsoft.com/office/powerpoint/2010/main" val="3252358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left), heading and content">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4" name="Date Placeholder 3"/>
          <p:cNvSpPr>
            <a:spLocks noGrp="1"/>
          </p:cNvSpPr>
          <p:nvPr>
            <p:ph type="dt" sz="half" idx="10"/>
          </p:nvPr>
        </p:nvSpPr>
        <p:spPr/>
        <p:txBody>
          <a:bodyPr/>
          <a:lstStyle/>
          <a:p>
            <a:fld id="{2BFE9B44-06F0-4F25-A8A9-B8478AEBB9E4}"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Plassholder for tekst 7">
            <a:extLst>
              <a:ext uri="{FF2B5EF4-FFF2-40B4-BE49-F238E27FC236}">
                <a16:creationId xmlns:a16="http://schemas.microsoft.com/office/drawing/2014/main" id="{14FF7E33-CBA2-4F25-A38F-D04B5F1A1C09}"/>
              </a:ext>
            </a:extLst>
          </p:cNvPr>
          <p:cNvSpPr>
            <a:spLocks noGrp="1"/>
          </p:cNvSpPr>
          <p:nvPr>
            <p:ph type="body" sz="quarter" idx="16"/>
          </p:nvPr>
        </p:nvSpPr>
        <p:spPr>
          <a:xfrm>
            <a:off x="1266937" y="1463441"/>
            <a:ext cx="9570401" cy="1011587"/>
          </a:xfrm>
          <a:noFill/>
        </p:spPr>
        <p:txBody>
          <a:bodyPr>
            <a:normAutofit/>
          </a:bodyPr>
          <a:lstStyle>
            <a:lvl1pPr marL="0" indent="0">
              <a:lnSpc>
                <a:spcPct val="135000"/>
              </a:lnSpc>
              <a:buNone/>
              <a:defRPr sz="1195" b="0" i="1" baseline="0">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9" name="Plassholder for bilde 8">
            <a:extLst>
              <a:ext uri="{FF2B5EF4-FFF2-40B4-BE49-F238E27FC236}">
                <a16:creationId xmlns:a16="http://schemas.microsoft.com/office/drawing/2014/main" id="{313E8CF1-DF99-44B3-8B21-B89A7A74B94A}"/>
              </a:ext>
            </a:extLst>
          </p:cNvPr>
          <p:cNvSpPr>
            <a:spLocks noGrp="1"/>
          </p:cNvSpPr>
          <p:nvPr>
            <p:ph type="pic" sz="quarter" idx="17"/>
          </p:nvPr>
        </p:nvSpPr>
        <p:spPr>
          <a:xfrm>
            <a:off x="1359223" y="2553741"/>
            <a:ext cx="4312263" cy="2535478"/>
          </a:xfrm>
          <a:blipFill>
            <a:blip r:embed="rId2"/>
            <a:stretch>
              <a:fillRect/>
            </a:stretch>
          </a:blipFill>
        </p:spPr>
        <p:txBody>
          <a:bodyPr/>
          <a:lstStyle>
            <a:lvl1pPr>
              <a:defRPr>
                <a:solidFill>
                  <a:schemeClr val="lt1"/>
                </a:solidFill>
              </a:defRPr>
            </a:lvl1pPr>
          </a:lstStyle>
          <a:p>
            <a:r>
              <a:rPr lang="nb-NO"/>
              <a:t>Klikk på ikonet for å legge til et bilde</a:t>
            </a:r>
          </a:p>
        </p:txBody>
      </p:sp>
      <p:sp>
        <p:nvSpPr>
          <p:cNvPr id="12" name="Plassholder for tekst 11">
            <a:extLst>
              <a:ext uri="{FF2B5EF4-FFF2-40B4-BE49-F238E27FC236}">
                <a16:creationId xmlns:a16="http://schemas.microsoft.com/office/drawing/2014/main" id="{1BD85277-70E9-4962-B04E-EE9F4F73C896}"/>
              </a:ext>
            </a:extLst>
          </p:cNvPr>
          <p:cNvSpPr>
            <a:spLocks noGrp="1"/>
          </p:cNvSpPr>
          <p:nvPr>
            <p:ph type="body" sz="quarter" idx="18"/>
          </p:nvPr>
        </p:nvSpPr>
        <p:spPr>
          <a:xfrm>
            <a:off x="6403501" y="2847762"/>
            <a:ext cx="4755720" cy="2318711"/>
          </a:xfrm>
          <a:prstGeom prst="rect">
            <a:avLst/>
          </a:prstGeom>
        </p:spPr>
        <p:txBody>
          <a:bodyPr lIns="91440" tIns="45720" rIns="91440" bIns="45720"/>
          <a:lstStyle>
            <a:lvl1pPr>
              <a:spcBef>
                <a:spcPts val="500"/>
              </a:spcBef>
              <a:defRPr/>
            </a:lvl1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14" name="Plassholder for tekst 13">
            <a:extLst>
              <a:ext uri="{FF2B5EF4-FFF2-40B4-BE49-F238E27FC236}">
                <a16:creationId xmlns:a16="http://schemas.microsoft.com/office/drawing/2014/main" id="{634C1895-A859-4275-81D0-028F54A6A567}"/>
              </a:ext>
            </a:extLst>
          </p:cNvPr>
          <p:cNvSpPr>
            <a:spLocks noGrp="1"/>
          </p:cNvSpPr>
          <p:nvPr>
            <p:ph type="body" sz="quarter" idx="19"/>
          </p:nvPr>
        </p:nvSpPr>
        <p:spPr>
          <a:xfrm>
            <a:off x="6404149" y="2553190"/>
            <a:ext cx="4755072" cy="286232"/>
          </a:xfrm>
        </p:spPr>
        <p:txBody>
          <a:bodyPr>
            <a:spAutoFit/>
          </a:bodyPr>
          <a:lstStyle>
            <a:lvl1pPr marL="0" indent="0">
              <a:buNone/>
              <a:defRPr b="1" cap="all" baseline="0"/>
            </a:lvl1pPr>
            <a:lvl2pPr marL="253152" indent="0">
              <a:buNone/>
              <a:defRPr/>
            </a:lvl2pPr>
            <a:lvl5pPr marL="1543492" indent="0">
              <a:buNone/>
              <a:defRPr/>
            </a:lvl5pPr>
          </a:lstStyle>
          <a:p>
            <a:pPr lvl="0"/>
            <a:r>
              <a:rPr lang="nb-NO"/>
              <a:t>Rediger tekststiler i malen</a:t>
            </a:r>
          </a:p>
        </p:txBody>
      </p:sp>
    </p:spTree>
    <p:extLst>
      <p:ext uri="{BB962C8B-B14F-4D97-AF65-F5344CB8AC3E}">
        <p14:creationId xmlns:p14="http://schemas.microsoft.com/office/powerpoint/2010/main" val="1848113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list">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4" name="Date Placeholder 3"/>
          <p:cNvSpPr>
            <a:spLocks noGrp="1"/>
          </p:cNvSpPr>
          <p:nvPr>
            <p:ph type="dt" sz="half" idx="10"/>
          </p:nvPr>
        </p:nvSpPr>
        <p:spPr/>
        <p:txBody>
          <a:bodyPr/>
          <a:lstStyle/>
          <a:p>
            <a:fld id="{625B3A70-61BE-4B91-9041-4541A2C9EA19}"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Plassholder for tekst 7">
            <a:extLst>
              <a:ext uri="{FF2B5EF4-FFF2-40B4-BE49-F238E27FC236}">
                <a16:creationId xmlns:a16="http://schemas.microsoft.com/office/drawing/2014/main" id="{14FF7E33-CBA2-4F25-A38F-D04B5F1A1C09}"/>
              </a:ext>
            </a:extLst>
          </p:cNvPr>
          <p:cNvSpPr>
            <a:spLocks noGrp="1"/>
          </p:cNvSpPr>
          <p:nvPr>
            <p:ph type="body" sz="quarter" idx="16"/>
          </p:nvPr>
        </p:nvSpPr>
        <p:spPr>
          <a:xfrm>
            <a:off x="1266937" y="1463441"/>
            <a:ext cx="9570401" cy="1011587"/>
          </a:xfrm>
          <a:no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3" name="Plassholder for tekst 2">
            <a:extLst>
              <a:ext uri="{FF2B5EF4-FFF2-40B4-BE49-F238E27FC236}">
                <a16:creationId xmlns:a16="http://schemas.microsoft.com/office/drawing/2014/main" id="{0BC1C271-59EA-489D-B769-86F64D82BFCE}"/>
              </a:ext>
            </a:extLst>
          </p:cNvPr>
          <p:cNvSpPr>
            <a:spLocks noGrp="1"/>
          </p:cNvSpPr>
          <p:nvPr>
            <p:ph type="body" sz="quarter" idx="17"/>
          </p:nvPr>
        </p:nvSpPr>
        <p:spPr>
          <a:xfrm>
            <a:off x="1660479" y="2726659"/>
            <a:ext cx="5604108" cy="2318711"/>
          </a:xfrm>
          <a:prstGeom prst="rect">
            <a:avLst/>
          </a:prstGeom>
        </p:spPr>
        <p:txBody>
          <a:bodyPr lIns="91440" tIns="45720" rIns="91440" bIns="45720"/>
          <a:lstStyle>
            <a:lvl1pPr>
              <a:spcBef>
                <a:spcPts val="500"/>
              </a:spcBef>
              <a:defRPr/>
            </a:lvl1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489268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og innhold">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4" name="Date Placeholder 3"/>
          <p:cNvSpPr>
            <a:spLocks noGrp="1"/>
          </p:cNvSpPr>
          <p:nvPr>
            <p:ph type="dt" sz="half" idx="10"/>
          </p:nvPr>
        </p:nvSpPr>
        <p:spPr/>
        <p:txBody>
          <a:bodyPr/>
          <a:lstStyle/>
          <a:p>
            <a:fld id="{B3C75CAA-23BC-42AD-B67D-E8D24739B069}"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Plassholder for tekst 7">
            <a:extLst>
              <a:ext uri="{FF2B5EF4-FFF2-40B4-BE49-F238E27FC236}">
                <a16:creationId xmlns:a16="http://schemas.microsoft.com/office/drawing/2014/main" id="{14FF7E33-CBA2-4F25-A38F-D04B5F1A1C09}"/>
              </a:ext>
            </a:extLst>
          </p:cNvPr>
          <p:cNvSpPr>
            <a:spLocks noGrp="1"/>
          </p:cNvSpPr>
          <p:nvPr>
            <p:ph type="body" sz="quarter" idx="16"/>
          </p:nvPr>
        </p:nvSpPr>
        <p:spPr>
          <a:xfrm>
            <a:off x="1266932" y="1463441"/>
            <a:ext cx="5997653" cy="1011587"/>
          </a:xfrm>
          <a:no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3" name="Plassholder for innhold 2">
            <a:extLst>
              <a:ext uri="{FF2B5EF4-FFF2-40B4-BE49-F238E27FC236}">
                <a16:creationId xmlns:a16="http://schemas.microsoft.com/office/drawing/2014/main" id="{095A9143-F818-4BB0-B96C-113A6E59961E}"/>
              </a:ext>
            </a:extLst>
          </p:cNvPr>
          <p:cNvSpPr>
            <a:spLocks noGrp="1"/>
          </p:cNvSpPr>
          <p:nvPr>
            <p:ph sz="quarter" idx="17"/>
          </p:nvPr>
        </p:nvSpPr>
        <p:spPr>
          <a:xfrm>
            <a:off x="1282862" y="2726659"/>
            <a:ext cx="5981729" cy="2318711"/>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29087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two collumns)">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4" name="Date Placeholder 3"/>
          <p:cNvSpPr>
            <a:spLocks noGrp="1"/>
          </p:cNvSpPr>
          <p:nvPr>
            <p:ph type="dt" sz="half" idx="10"/>
          </p:nvPr>
        </p:nvSpPr>
        <p:spPr/>
        <p:txBody>
          <a:bodyPr/>
          <a:lstStyle/>
          <a:p>
            <a:fld id="{EA190562-6345-43A6-B711-3F48888450CB}"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Plassholder for tekst 7">
            <a:extLst>
              <a:ext uri="{FF2B5EF4-FFF2-40B4-BE49-F238E27FC236}">
                <a16:creationId xmlns:a16="http://schemas.microsoft.com/office/drawing/2014/main" id="{14FF7E33-CBA2-4F25-A38F-D04B5F1A1C09}"/>
              </a:ext>
            </a:extLst>
          </p:cNvPr>
          <p:cNvSpPr>
            <a:spLocks noGrp="1"/>
          </p:cNvSpPr>
          <p:nvPr>
            <p:ph type="body" sz="quarter" idx="16"/>
          </p:nvPr>
        </p:nvSpPr>
        <p:spPr>
          <a:xfrm>
            <a:off x="1266932" y="1463441"/>
            <a:ext cx="9117853" cy="1011587"/>
          </a:xfrm>
          <a:no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3" name="Plassholder for innhold 2">
            <a:extLst>
              <a:ext uri="{FF2B5EF4-FFF2-40B4-BE49-F238E27FC236}">
                <a16:creationId xmlns:a16="http://schemas.microsoft.com/office/drawing/2014/main" id="{095A9143-F818-4BB0-B96C-113A6E59961E}"/>
              </a:ext>
            </a:extLst>
          </p:cNvPr>
          <p:cNvSpPr>
            <a:spLocks noGrp="1"/>
          </p:cNvSpPr>
          <p:nvPr>
            <p:ph sz="quarter" idx="17"/>
          </p:nvPr>
        </p:nvSpPr>
        <p:spPr>
          <a:xfrm>
            <a:off x="1282862" y="2726663"/>
            <a:ext cx="4469265" cy="2667905"/>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2">
            <a:extLst>
              <a:ext uri="{FF2B5EF4-FFF2-40B4-BE49-F238E27FC236}">
                <a16:creationId xmlns:a16="http://schemas.microsoft.com/office/drawing/2014/main" id="{4EAA4E38-C913-4F72-AF3E-865518381A48}"/>
              </a:ext>
            </a:extLst>
          </p:cNvPr>
          <p:cNvSpPr>
            <a:spLocks noGrp="1"/>
          </p:cNvSpPr>
          <p:nvPr>
            <p:ph sz="quarter" idx="18"/>
          </p:nvPr>
        </p:nvSpPr>
        <p:spPr>
          <a:xfrm>
            <a:off x="5915525" y="2726663"/>
            <a:ext cx="4469265" cy="2667905"/>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777537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two collumns)">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4" name="Date Placeholder 3"/>
          <p:cNvSpPr>
            <a:spLocks noGrp="1"/>
          </p:cNvSpPr>
          <p:nvPr>
            <p:ph type="dt" sz="half" idx="10"/>
          </p:nvPr>
        </p:nvSpPr>
        <p:spPr/>
        <p:txBody>
          <a:bodyPr/>
          <a:lstStyle/>
          <a:p>
            <a:fld id="{EA190562-6345-43A6-B711-3F48888450CB}"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Plassholder for tekst 7">
            <a:extLst>
              <a:ext uri="{FF2B5EF4-FFF2-40B4-BE49-F238E27FC236}">
                <a16:creationId xmlns:a16="http://schemas.microsoft.com/office/drawing/2014/main" id="{14FF7E33-CBA2-4F25-A38F-D04B5F1A1C09}"/>
              </a:ext>
            </a:extLst>
          </p:cNvPr>
          <p:cNvSpPr>
            <a:spLocks noGrp="1"/>
          </p:cNvSpPr>
          <p:nvPr>
            <p:ph type="body" sz="quarter" idx="16"/>
          </p:nvPr>
        </p:nvSpPr>
        <p:spPr>
          <a:xfrm>
            <a:off x="1266932" y="1463441"/>
            <a:ext cx="9117853" cy="610689"/>
          </a:xfrm>
          <a:no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3" name="Plassholder for innhold 2">
            <a:extLst>
              <a:ext uri="{FF2B5EF4-FFF2-40B4-BE49-F238E27FC236}">
                <a16:creationId xmlns:a16="http://schemas.microsoft.com/office/drawing/2014/main" id="{095A9143-F818-4BB0-B96C-113A6E59961E}"/>
              </a:ext>
            </a:extLst>
          </p:cNvPr>
          <p:cNvSpPr>
            <a:spLocks noGrp="1"/>
          </p:cNvSpPr>
          <p:nvPr>
            <p:ph sz="quarter" idx="17"/>
          </p:nvPr>
        </p:nvSpPr>
        <p:spPr>
          <a:xfrm>
            <a:off x="1282862" y="2249480"/>
            <a:ext cx="4469265" cy="2667905"/>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2">
            <a:extLst>
              <a:ext uri="{FF2B5EF4-FFF2-40B4-BE49-F238E27FC236}">
                <a16:creationId xmlns:a16="http://schemas.microsoft.com/office/drawing/2014/main" id="{4EAA4E38-C913-4F72-AF3E-865518381A48}"/>
              </a:ext>
            </a:extLst>
          </p:cNvPr>
          <p:cNvSpPr>
            <a:spLocks noGrp="1"/>
          </p:cNvSpPr>
          <p:nvPr>
            <p:ph sz="quarter" idx="18"/>
          </p:nvPr>
        </p:nvSpPr>
        <p:spPr>
          <a:xfrm>
            <a:off x="5915525" y="2249480"/>
            <a:ext cx="4469265" cy="2667905"/>
          </a:xfrm>
          <a:prstGeom prst="rect">
            <a:avLst/>
          </a:prstGeom>
        </p:spPr>
        <p:txBody>
          <a:bodyPr lIns="91440" tIns="45720" rIns="91440" bIns="4572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9" name="Plassholder for tekst 13">
            <a:extLst>
              <a:ext uri="{FF2B5EF4-FFF2-40B4-BE49-F238E27FC236}">
                <a16:creationId xmlns:a16="http://schemas.microsoft.com/office/drawing/2014/main" id="{0686F2F6-9136-D649-B1B9-450028B32392}"/>
              </a:ext>
            </a:extLst>
          </p:cNvPr>
          <p:cNvSpPr>
            <a:spLocks noGrp="1"/>
          </p:cNvSpPr>
          <p:nvPr>
            <p:ph type="body" sz="quarter" idx="26"/>
          </p:nvPr>
        </p:nvSpPr>
        <p:spPr>
          <a:xfrm>
            <a:off x="1282859" y="4970145"/>
            <a:ext cx="4469264" cy="286232"/>
          </a:xfrm>
        </p:spPr>
        <p:txBody>
          <a:bodyPr wrap="square">
            <a:spAutoFit/>
          </a:bodyPr>
          <a:lstStyle>
            <a:lvl1pPr marL="0" indent="0" algn="ctr">
              <a:buNone/>
              <a:defRPr b="1" cap="all" baseline="0">
                <a:latin typeface="+mj-lt"/>
              </a:defRPr>
            </a:lvl1pPr>
            <a:lvl2pPr marL="253152" indent="0">
              <a:buNone/>
              <a:defRPr/>
            </a:lvl2pPr>
            <a:lvl5pPr marL="1543492" indent="0">
              <a:buNone/>
              <a:defRPr/>
            </a:lvl5pPr>
          </a:lstStyle>
          <a:p>
            <a:pPr lvl="0"/>
            <a:r>
              <a:rPr lang="nb-NO"/>
              <a:t>Rediger tekst</a:t>
            </a:r>
          </a:p>
        </p:txBody>
      </p:sp>
      <p:sp>
        <p:nvSpPr>
          <p:cNvPr id="10" name="Plassholder for tekst 13">
            <a:extLst>
              <a:ext uri="{FF2B5EF4-FFF2-40B4-BE49-F238E27FC236}">
                <a16:creationId xmlns:a16="http://schemas.microsoft.com/office/drawing/2014/main" id="{059E6181-BC3F-1744-A25F-3E8E529F8254}"/>
              </a:ext>
            </a:extLst>
          </p:cNvPr>
          <p:cNvSpPr>
            <a:spLocks noGrp="1"/>
          </p:cNvSpPr>
          <p:nvPr>
            <p:ph type="body" sz="quarter" idx="27"/>
          </p:nvPr>
        </p:nvSpPr>
        <p:spPr>
          <a:xfrm>
            <a:off x="5915521" y="4957251"/>
            <a:ext cx="4469264" cy="286232"/>
          </a:xfrm>
        </p:spPr>
        <p:txBody>
          <a:bodyPr wrap="square">
            <a:spAutoFit/>
          </a:bodyPr>
          <a:lstStyle>
            <a:lvl1pPr marL="0" indent="0" algn="ctr">
              <a:buNone/>
              <a:defRPr b="1" cap="all" baseline="0">
                <a:latin typeface="+mj-lt"/>
              </a:defRPr>
            </a:lvl1pPr>
            <a:lvl2pPr marL="253152" indent="0">
              <a:buNone/>
              <a:defRPr/>
            </a:lvl2pPr>
            <a:lvl5pPr marL="1543492" indent="0">
              <a:buNone/>
              <a:defRPr/>
            </a:lvl5pPr>
          </a:lstStyle>
          <a:p>
            <a:pPr lvl="0"/>
            <a:r>
              <a:rPr lang="nb-NO"/>
              <a:t>Rediger tekst</a:t>
            </a:r>
          </a:p>
        </p:txBody>
      </p:sp>
    </p:spTree>
    <p:extLst>
      <p:ext uri="{BB962C8B-B14F-4D97-AF65-F5344CB8AC3E}">
        <p14:creationId xmlns:p14="http://schemas.microsoft.com/office/powerpoint/2010/main" val="1612687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two collumns)">
    <p:bg>
      <p:bgPr>
        <a:solidFill>
          <a:srgbClr val="F3F3F3"/>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A190562-6345-43A6-B711-3F48888450CB}"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9" name="Plassholder for tekst 7">
            <a:extLst>
              <a:ext uri="{FF2B5EF4-FFF2-40B4-BE49-F238E27FC236}">
                <a16:creationId xmlns:a16="http://schemas.microsoft.com/office/drawing/2014/main" id="{B027DF10-8304-5E44-A5BD-0C2F7490A730}"/>
              </a:ext>
            </a:extLst>
          </p:cNvPr>
          <p:cNvSpPr>
            <a:spLocks noGrp="1"/>
          </p:cNvSpPr>
          <p:nvPr>
            <p:ph type="body" sz="quarter" idx="17"/>
          </p:nvPr>
        </p:nvSpPr>
        <p:spPr>
          <a:xfrm>
            <a:off x="1266931" y="1463439"/>
            <a:ext cx="9605204" cy="891594"/>
          </a:xfrm>
          <a:no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10" name="Plassholder for innhold 2">
            <a:extLst>
              <a:ext uri="{FF2B5EF4-FFF2-40B4-BE49-F238E27FC236}">
                <a16:creationId xmlns:a16="http://schemas.microsoft.com/office/drawing/2014/main" id="{85C51334-58A7-E649-9360-BA8471C4D193}"/>
              </a:ext>
            </a:extLst>
          </p:cNvPr>
          <p:cNvSpPr>
            <a:spLocks noGrp="1"/>
          </p:cNvSpPr>
          <p:nvPr>
            <p:ph sz="quarter" idx="18" hasCustomPrompt="1"/>
          </p:nvPr>
        </p:nvSpPr>
        <p:spPr>
          <a:xfrm>
            <a:off x="1333825" y="2475025"/>
            <a:ext cx="2905835" cy="2240618"/>
          </a:xfrm>
          <a:prstGeom prst="rect">
            <a:avLst/>
          </a:prstGeom>
        </p:spPr>
        <p:txBody>
          <a:bodyPr lIns="91440" tIns="45720" rIns="91440" bIns="45720"/>
          <a:lstStyle/>
          <a:p>
            <a:pPr lvl="0"/>
            <a:r>
              <a:rPr lang="nb-NO"/>
              <a:t>Rediger tekststiler i Tredje nivå</a:t>
            </a:r>
          </a:p>
        </p:txBody>
      </p:sp>
      <p:sp>
        <p:nvSpPr>
          <p:cNvPr id="11" name="Plassholder for innhold 2">
            <a:extLst>
              <a:ext uri="{FF2B5EF4-FFF2-40B4-BE49-F238E27FC236}">
                <a16:creationId xmlns:a16="http://schemas.microsoft.com/office/drawing/2014/main" id="{F260FA08-D026-9544-9C2E-C16CC72969E6}"/>
              </a:ext>
            </a:extLst>
          </p:cNvPr>
          <p:cNvSpPr>
            <a:spLocks noGrp="1"/>
          </p:cNvSpPr>
          <p:nvPr>
            <p:ph sz="quarter" idx="19" hasCustomPrompt="1"/>
          </p:nvPr>
        </p:nvSpPr>
        <p:spPr>
          <a:xfrm>
            <a:off x="4643080" y="2487308"/>
            <a:ext cx="2905837" cy="2228336"/>
          </a:xfrm>
          <a:prstGeom prst="rect">
            <a:avLst/>
          </a:prstGeom>
        </p:spPr>
        <p:txBody>
          <a:bodyPr lIns="91440" tIns="45720" rIns="91440" bIns="45720"/>
          <a:lstStyle/>
          <a:p>
            <a:pPr lvl="0"/>
            <a:r>
              <a:rPr lang="nb-NO"/>
              <a:t>Rediger tekststiler i Tredje nivå</a:t>
            </a:r>
          </a:p>
        </p:txBody>
      </p:sp>
      <p:sp>
        <p:nvSpPr>
          <p:cNvPr id="12" name="Plassholder for innhold 2">
            <a:extLst>
              <a:ext uri="{FF2B5EF4-FFF2-40B4-BE49-F238E27FC236}">
                <a16:creationId xmlns:a16="http://schemas.microsoft.com/office/drawing/2014/main" id="{A988F059-90E4-BF4C-AEA3-1EE66A639DBC}"/>
              </a:ext>
            </a:extLst>
          </p:cNvPr>
          <p:cNvSpPr>
            <a:spLocks noGrp="1"/>
          </p:cNvSpPr>
          <p:nvPr>
            <p:ph sz="quarter" idx="21" hasCustomPrompt="1"/>
          </p:nvPr>
        </p:nvSpPr>
        <p:spPr>
          <a:xfrm>
            <a:off x="7952340" y="2487308"/>
            <a:ext cx="2919801" cy="2228336"/>
          </a:xfrm>
          <a:prstGeom prst="rect">
            <a:avLst/>
          </a:prstGeom>
        </p:spPr>
        <p:txBody>
          <a:bodyPr lIns="91440" tIns="45720" rIns="91440" bIns="45720"/>
          <a:lstStyle/>
          <a:p>
            <a:pPr lvl="0"/>
            <a:r>
              <a:rPr lang="nb-NO"/>
              <a:t>Rediger tekststiler i Tredje nivå</a:t>
            </a:r>
          </a:p>
        </p:txBody>
      </p:sp>
      <p:sp>
        <p:nvSpPr>
          <p:cNvPr id="13" name="Plassholder for tekst 10">
            <a:extLst>
              <a:ext uri="{FF2B5EF4-FFF2-40B4-BE49-F238E27FC236}">
                <a16:creationId xmlns:a16="http://schemas.microsoft.com/office/drawing/2014/main" id="{9752DFC8-69DA-8345-A16E-BEA207B1B297}"/>
              </a:ext>
            </a:extLst>
          </p:cNvPr>
          <p:cNvSpPr>
            <a:spLocks noGrp="1"/>
          </p:cNvSpPr>
          <p:nvPr>
            <p:ph type="body" sz="quarter" idx="22"/>
          </p:nvPr>
        </p:nvSpPr>
        <p:spPr>
          <a:xfrm>
            <a:off x="1333829" y="4965714"/>
            <a:ext cx="2905835" cy="660904"/>
          </a:xfrm>
        </p:spPr>
        <p:txBody>
          <a:bodyPr/>
          <a:lstStyle/>
          <a:p>
            <a:pPr lvl="0"/>
            <a:r>
              <a:rPr lang="nb-NO"/>
              <a:t>Rediger tekststiler i malen</a:t>
            </a:r>
          </a:p>
        </p:txBody>
      </p:sp>
      <p:sp>
        <p:nvSpPr>
          <p:cNvPr id="14" name="Plassholder for tekst 10">
            <a:extLst>
              <a:ext uri="{FF2B5EF4-FFF2-40B4-BE49-F238E27FC236}">
                <a16:creationId xmlns:a16="http://schemas.microsoft.com/office/drawing/2014/main" id="{43C472F6-0938-5342-B4E6-467BDACDEC5A}"/>
              </a:ext>
            </a:extLst>
          </p:cNvPr>
          <p:cNvSpPr>
            <a:spLocks noGrp="1"/>
          </p:cNvSpPr>
          <p:nvPr>
            <p:ph type="body" sz="quarter" idx="23"/>
          </p:nvPr>
        </p:nvSpPr>
        <p:spPr>
          <a:xfrm>
            <a:off x="4643085" y="4965714"/>
            <a:ext cx="2905835" cy="660904"/>
          </a:xfrm>
        </p:spPr>
        <p:txBody>
          <a:bodyPr/>
          <a:lstStyle/>
          <a:p>
            <a:pPr lvl="0"/>
            <a:r>
              <a:rPr lang="nb-NO"/>
              <a:t>Rediger tekststiler i malen</a:t>
            </a:r>
          </a:p>
        </p:txBody>
      </p:sp>
      <p:sp>
        <p:nvSpPr>
          <p:cNvPr id="15" name="Plassholder for tekst 10">
            <a:extLst>
              <a:ext uri="{FF2B5EF4-FFF2-40B4-BE49-F238E27FC236}">
                <a16:creationId xmlns:a16="http://schemas.microsoft.com/office/drawing/2014/main" id="{447A8E13-5044-A547-ADAE-0EA5529BED62}"/>
              </a:ext>
            </a:extLst>
          </p:cNvPr>
          <p:cNvSpPr>
            <a:spLocks noGrp="1"/>
          </p:cNvSpPr>
          <p:nvPr>
            <p:ph type="body" sz="quarter" idx="24"/>
          </p:nvPr>
        </p:nvSpPr>
        <p:spPr>
          <a:xfrm>
            <a:off x="7952345" y="4965714"/>
            <a:ext cx="2905833" cy="660904"/>
          </a:xfrm>
        </p:spPr>
        <p:txBody>
          <a:bodyPr/>
          <a:lstStyle/>
          <a:p>
            <a:pPr lvl="0"/>
            <a:r>
              <a:rPr lang="nb-NO"/>
              <a:t>Rediger tekststiler i malen</a:t>
            </a:r>
          </a:p>
        </p:txBody>
      </p:sp>
      <p:sp>
        <p:nvSpPr>
          <p:cNvPr id="16" name="Title 1">
            <a:extLst>
              <a:ext uri="{FF2B5EF4-FFF2-40B4-BE49-F238E27FC236}">
                <a16:creationId xmlns:a16="http://schemas.microsoft.com/office/drawing/2014/main" id="{2B396D57-7BB0-6440-ACA6-B92C68012250}"/>
              </a:ext>
            </a:extLst>
          </p:cNvPr>
          <p:cNvSpPr txBox="1">
            <a:spLocks/>
          </p:cNvSpPr>
          <p:nvPr userDrawn="1"/>
        </p:nvSpPr>
        <p:spPr>
          <a:xfrm>
            <a:off x="1266932" y="907129"/>
            <a:ext cx="10515600" cy="423449"/>
          </a:xfrm>
          <a:prstGeom prst="rect">
            <a:avLst/>
          </a:prstGeom>
        </p:spPr>
        <p:txBody>
          <a:bodyPr vert="horz" lIns="91440" tIns="45720" rIns="91440" bIns="45720" rtlCol="0" anchor="t" anchorCtr="0">
            <a:spAutoFit/>
          </a:bodyPr>
          <a:lstStyle>
            <a:lvl1pPr algn="l" defTabSz="914290" rtl="0" eaLnBrk="1" latinLnBrk="0" hangingPunct="1">
              <a:lnSpc>
                <a:spcPct val="90000"/>
              </a:lnSpc>
              <a:spcBef>
                <a:spcPct val="0"/>
              </a:spcBef>
              <a:buNone/>
              <a:defRPr sz="2391" b="1" kern="1200" cap="all" baseline="0">
                <a:solidFill>
                  <a:schemeClr val="accent1"/>
                </a:solidFill>
                <a:latin typeface="+mj-lt"/>
                <a:ea typeface="+mj-ea"/>
                <a:cs typeface="+mj-cs"/>
              </a:defRPr>
            </a:lvl1pPr>
          </a:lstStyle>
          <a:p>
            <a:r>
              <a:rPr lang="nb-NO" sz="2391"/>
              <a:t>Klikk for å redigere tittelstil</a:t>
            </a:r>
            <a:endParaRPr lang="en-US" sz="2391"/>
          </a:p>
        </p:txBody>
      </p:sp>
    </p:spTree>
    <p:extLst>
      <p:ext uri="{BB962C8B-B14F-4D97-AF65-F5344CB8AC3E}">
        <p14:creationId xmlns:p14="http://schemas.microsoft.com/office/powerpoint/2010/main" val="2735314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two collumns)">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4" name="Date Placeholder 3"/>
          <p:cNvSpPr>
            <a:spLocks noGrp="1"/>
          </p:cNvSpPr>
          <p:nvPr>
            <p:ph type="dt" sz="half" idx="10"/>
          </p:nvPr>
        </p:nvSpPr>
        <p:spPr/>
        <p:txBody>
          <a:bodyPr/>
          <a:lstStyle/>
          <a:p>
            <a:fld id="{EA190562-6345-43A6-B711-3F48888450CB}"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7" name="Plassholder for tekst 7">
            <a:extLst>
              <a:ext uri="{FF2B5EF4-FFF2-40B4-BE49-F238E27FC236}">
                <a16:creationId xmlns:a16="http://schemas.microsoft.com/office/drawing/2014/main" id="{14FF7E33-CBA2-4F25-A38F-D04B5F1A1C09}"/>
              </a:ext>
            </a:extLst>
          </p:cNvPr>
          <p:cNvSpPr>
            <a:spLocks noGrp="1"/>
          </p:cNvSpPr>
          <p:nvPr>
            <p:ph type="body" sz="quarter" idx="16"/>
          </p:nvPr>
        </p:nvSpPr>
        <p:spPr>
          <a:xfrm>
            <a:off x="1266931" y="1463439"/>
            <a:ext cx="9605204" cy="891594"/>
          </a:xfrm>
          <a:no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3" name="Plassholder for innhold 2">
            <a:extLst>
              <a:ext uri="{FF2B5EF4-FFF2-40B4-BE49-F238E27FC236}">
                <a16:creationId xmlns:a16="http://schemas.microsoft.com/office/drawing/2014/main" id="{095A9143-F818-4BB0-B96C-113A6E59961E}"/>
              </a:ext>
            </a:extLst>
          </p:cNvPr>
          <p:cNvSpPr>
            <a:spLocks noGrp="1"/>
          </p:cNvSpPr>
          <p:nvPr>
            <p:ph sz="quarter" idx="17" hasCustomPrompt="1"/>
          </p:nvPr>
        </p:nvSpPr>
        <p:spPr>
          <a:xfrm>
            <a:off x="1227235" y="2616969"/>
            <a:ext cx="2184000" cy="2110963"/>
          </a:xfrm>
          <a:prstGeom prst="rect">
            <a:avLst/>
          </a:prstGeom>
        </p:spPr>
        <p:txBody>
          <a:bodyPr lIns="91440" tIns="45720" rIns="91440" bIns="45720"/>
          <a:lstStyle/>
          <a:p>
            <a:pPr lvl="0"/>
            <a:r>
              <a:rPr lang="nb-NO"/>
              <a:t>Rediger tekststiler i Tredje nivå</a:t>
            </a:r>
          </a:p>
        </p:txBody>
      </p:sp>
      <p:sp>
        <p:nvSpPr>
          <p:cNvPr id="10" name="Plassholder for innhold 2">
            <a:extLst>
              <a:ext uri="{FF2B5EF4-FFF2-40B4-BE49-F238E27FC236}">
                <a16:creationId xmlns:a16="http://schemas.microsoft.com/office/drawing/2014/main" id="{A97CE6C5-BC6E-4946-8144-F63EFD6444E2}"/>
              </a:ext>
            </a:extLst>
          </p:cNvPr>
          <p:cNvSpPr>
            <a:spLocks noGrp="1"/>
          </p:cNvSpPr>
          <p:nvPr>
            <p:ph sz="quarter" idx="18" hasCustomPrompt="1"/>
          </p:nvPr>
        </p:nvSpPr>
        <p:spPr>
          <a:xfrm>
            <a:off x="3788755" y="2616962"/>
            <a:ext cx="2184000" cy="2098682"/>
          </a:xfrm>
          <a:prstGeom prst="rect">
            <a:avLst/>
          </a:prstGeom>
        </p:spPr>
        <p:txBody>
          <a:bodyPr lIns="91440" tIns="45720" rIns="91440" bIns="45720"/>
          <a:lstStyle/>
          <a:p>
            <a:pPr lvl="0"/>
            <a:r>
              <a:rPr lang="nb-NO"/>
              <a:t>Rediger tekststiler i Tredje nivå</a:t>
            </a:r>
          </a:p>
        </p:txBody>
      </p:sp>
      <p:sp>
        <p:nvSpPr>
          <p:cNvPr id="11" name="Plassholder for innhold 2">
            <a:extLst>
              <a:ext uri="{FF2B5EF4-FFF2-40B4-BE49-F238E27FC236}">
                <a16:creationId xmlns:a16="http://schemas.microsoft.com/office/drawing/2014/main" id="{18775B54-79EC-194C-AFC8-495D49D9E6A7}"/>
              </a:ext>
            </a:extLst>
          </p:cNvPr>
          <p:cNvSpPr>
            <a:spLocks noGrp="1"/>
          </p:cNvSpPr>
          <p:nvPr>
            <p:ph sz="quarter" idx="19" hasCustomPrompt="1"/>
          </p:nvPr>
        </p:nvSpPr>
        <p:spPr>
          <a:xfrm>
            <a:off x="6257645" y="2616962"/>
            <a:ext cx="2184000" cy="2098682"/>
          </a:xfrm>
          <a:prstGeom prst="rect">
            <a:avLst/>
          </a:prstGeom>
        </p:spPr>
        <p:txBody>
          <a:bodyPr lIns="91440" tIns="45720" rIns="91440" bIns="45720"/>
          <a:lstStyle/>
          <a:p>
            <a:pPr lvl="0"/>
            <a:r>
              <a:rPr lang="nb-NO"/>
              <a:t>Rediger tekststiler i Tredje nivå</a:t>
            </a:r>
          </a:p>
        </p:txBody>
      </p:sp>
      <p:sp>
        <p:nvSpPr>
          <p:cNvPr id="12" name="Plassholder for innhold 2">
            <a:extLst>
              <a:ext uri="{FF2B5EF4-FFF2-40B4-BE49-F238E27FC236}">
                <a16:creationId xmlns:a16="http://schemas.microsoft.com/office/drawing/2014/main" id="{5FF6A3DC-20C9-FE47-B6C5-0EF6BFCC6CA8}"/>
              </a:ext>
            </a:extLst>
          </p:cNvPr>
          <p:cNvSpPr>
            <a:spLocks noGrp="1"/>
          </p:cNvSpPr>
          <p:nvPr>
            <p:ph sz="quarter" idx="20" hasCustomPrompt="1"/>
          </p:nvPr>
        </p:nvSpPr>
        <p:spPr>
          <a:xfrm>
            <a:off x="8726536" y="2616962"/>
            <a:ext cx="2184000" cy="2098682"/>
          </a:xfrm>
          <a:prstGeom prst="rect">
            <a:avLst/>
          </a:prstGeom>
        </p:spPr>
        <p:txBody>
          <a:bodyPr lIns="91440" tIns="45720" rIns="91440" bIns="45720"/>
          <a:lstStyle/>
          <a:p>
            <a:pPr lvl="0"/>
            <a:r>
              <a:rPr lang="nb-NO"/>
              <a:t>Rediger tekststiler i Tredje nivå</a:t>
            </a:r>
          </a:p>
        </p:txBody>
      </p:sp>
      <p:sp>
        <p:nvSpPr>
          <p:cNvPr id="18" name="Plassholder for innhold 2">
            <a:extLst>
              <a:ext uri="{FF2B5EF4-FFF2-40B4-BE49-F238E27FC236}">
                <a16:creationId xmlns:a16="http://schemas.microsoft.com/office/drawing/2014/main" id="{64383535-E39A-F54F-8DEA-E0A437E32452}"/>
              </a:ext>
            </a:extLst>
          </p:cNvPr>
          <p:cNvSpPr>
            <a:spLocks noGrp="1"/>
          </p:cNvSpPr>
          <p:nvPr>
            <p:ph sz="quarter" idx="25" hasCustomPrompt="1"/>
          </p:nvPr>
        </p:nvSpPr>
        <p:spPr>
          <a:xfrm>
            <a:off x="1227236" y="4916936"/>
            <a:ext cx="2184000" cy="657651"/>
          </a:xfrm>
          <a:prstGeom prst="rect">
            <a:avLst/>
          </a:prstGeom>
        </p:spPr>
        <p:txBody>
          <a:bodyPr lIns="91440" tIns="45720" rIns="91440" bIns="45720"/>
          <a:lstStyle/>
          <a:p>
            <a:pPr lvl="0"/>
            <a:r>
              <a:rPr lang="nb-NO"/>
              <a:t>Rediger tekststiler i Tredje nivå</a:t>
            </a:r>
          </a:p>
        </p:txBody>
      </p:sp>
      <p:sp>
        <p:nvSpPr>
          <p:cNvPr id="19" name="Plassholder for innhold 2">
            <a:extLst>
              <a:ext uri="{FF2B5EF4-FFF2-40B4-BE49-F238E27FC236}">
                <a16:creationId xmlns:a16="http://schemas.microsoft.com/office/drawing/2014/main" id="{2062FFF6-08CA-7B4C-8F4E-B8A54791817F}"/>
              </a:ext>
            </a:extLst>
          </p:cNvPr>
          <p:cNvSpPr>
            <a:spLocks noGrp="1"/>
          </p:cNvSpPr>
          <p:nvPr>
            <p:ph sz="quarter" idx="26" hasCustomPrompt="1"/>
          </p:nvPr>
        </p:nvSpPr>
        <p:spPr>
          <a:xfrm>
            <a:off x="3788755" y="4916936"/>
            <a:ext cx="2179500" cy="657651"/>
          </a:xfrm>
          <a:prstGeom prst="rect">
            <a:avLst/>
          </a:prstGeom>
        </p:spPr>
        <p:txBody>
          <a:bodyPr lIns="91440" tIns="45720" rIns="91440" bIns="45720"/>
          <a:lstStyle/>
          <a:p>
            <a:pPr lvl="0"/>
            <a:r>
              <a:rPr lang="nb-NO"/>
              <a:t>Rediger tekststiler i Tredje nivå</a:t>
            </a:r>
          </a:p>
        </p:txBody>
      </p:sp>
      <p:sp>
        <p:nvSpPr>
          <p:cNvPr id="20" name="Plassholder for innhold 2">
            <a:extLst>
              <a:ext uri="{FF2B5EF4-FFF2-40B4-BE49-F238E27FC236}">
                <a16:creationId xmlns:a16="http://schemas.microsoft.com/office/drawing/2014/main" id="{247FEE90-E5AB-4643-B0C6-627DB5F2E4E9}"/>
              </a:ext>
            </a:extLst>
          </p:cNvPr>
          <p:cNvSpPr>
            <a:spLocks noGrp="1"/>
          </p:cNvSpPr>
          <p:nvPr>
            <p:ph sz="quarter" idx="27" hasCustomPrompt="1"/>
          </p:nvPr>
        </p:nvSpPr>
        <p:spPr>
          <a:xfrm>
            <a:off x="6257645" y="4913683"/>
            <a:ext cx="2184000" cy="657651"/>
          </a:xfrm>
          <a:prstGeom prst="rect">
            <a:avLst/>
          </a:prstGeom>
        </p:spPr>
        <p:txBody>
          <a:bodyPr lIns="91440" tIns="45720" rIns="91440" bIns="45720"/>
          <a:lstStyle/>
          <a:p>
            <a:pPr lvl="0"/>
            <a:r>
              <a:rPr lang="nb-NO"/>
              <a:t>Rediger tekststiler i Tredje nivå</a:t>
            </a:r>
          </a:p>
        </p:txBody>
      </p:sp>
      <p:sp>
        <p:nvSpPr>
          <p:cNvPr id="21" name="Plassholder for innhold 2">
            <a:extLst>
              <a:ext uri="{FF2B5EF4-FFF2-40B4-BE49-F238E27FC236}">
                <a16:creationId xmlns:a16="http://schemas.microsoft.com/office/drawing/2014/main" id="{F24277B1-C807-504E-A3B0-33B7ED0E91FC}"/>
              </a:ext>
            </a:extLst>
          </p:cNvPr>
          <p:cNvSpPr>
            <a:spLocks noGrp="1"/>
          </p:cNvSpPr>
          <p:nvPr>
            <p:ph sz="quarter" idx="28" hasCustomPrompt="1"/>
          </p:nvPr>
        </p:nvSpPr>
        <p:spPr>
          <a:xfrm>
            <a:off x="8726537" y="4913682"/>
            <a:ext cx="2184000" cy="657651"/>
          </a:xfrm>
          <a:prstGeom prst="rect">
            <a:avLst/>
          </a:prstGeom>
        </p:spPr>
        <p:txBody>
          <a:bodyPr lIns="91440" tIns="45720" rIns="91440" bIns="45720"/>
          <a:lstStyle/>
          <a:p>
            <a:pPr lvl="0"/>
            <a:r>
              <a:rPr lang="nb-NO"/>
              <a:t>Rediger tekststiler i Tredje nivå</a:t>
            </a:r>
          </a:p>
        </p:txBody>
      </p:sp>
    </p:spTree>
    <p:extLst>
      <p:ext uri="{BB962C8B-B14F-4D97-AF65-F5344CB8AC3E}">
        <p14:creationId xmlns:p14="http://schemas.microsoft.com/office/powerpoint/2010/main" val="1046191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two collumns)">
    <p:bg>
      <p:bgPr>
        <a:solidFill>
          <a:srgbClr val="F3F3F3"/>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A190562-6345-43A6-B711-3F48888450CB}" type="datetime1">
              <a:rPr lang="nb-NO" smtClean="0"/>
              <a:t>17.11.2021</a:t>
            </a:fld>
            <a:endParaRPr lang="nb-NO"/>
          </a:p>
        </p:txBody>
      </p:sp>
      <p:sp>
        <p:nvSpPr>
          <p:cNvPr id="6" name="Slide Number Placeholder 5"/>
          <p:cNvSpPr>
            <a:spLocks noGrp="1"/>
          </p:cNvSpPr>
          <p:nvPr>
            <p:ph type="sldNum" sz="quarter" idx="12"/>
          </p:nvPr>
        </p:nvSpPr>
        <p:spPr/>
        <p:txBody>
          <a:bodyPr/>
          <a:lstStyle/>
          <a:p>
            <a:fld id="{0E749408-A877-4D10-9A84-9293DFA2E858}" type="slidenum">
              <a:rPr lang="nb-NO" smtClean="0"/>
              <a:t>‹#›</a:t>
            </a:fld>
            <a:endParaRPr lang="nb-NO"/>
          </a:p>
        </p:txBody>
      </p:sp>
      <p:sp>
        <p:nvSpPr>
          <p:cNvPr id="20" name="Tittel 1">
            <a:extLst>
              <a:ext uri="{FF2B5EF4-FFF2-40B4-BE49-F238E27FC236}">
                <a16:creationId xmlns:a16="http://schemas.microsoft.com/office/drawing/2014/main" id="{AA37133B-9A22-FC4F-A63C-8E3B43B30D31}"/>
              </a:ext>
            </a:extLst>
          </p:cNvPr>
          <p:cNvSpPr>
            <a:spLocks noGrp="1"/>
          </p:cNvSpPr>
          <p:nvPr>
            <p:ph type="title"/>
          </p:nvPr>
        </p:nvSpPr>
        <p:spPr>
          <a:xfrm>
            <a:off x="1266932" y="907129"/>
            <a:ext cx="10515600" cy="423449"/>
          </a:xfrm>
        </p:spPr>
        <p:txBody>
          <a:bodyPr/>
          <a:lstStyle/>
          <a:p>
            <a:endParaRPr lang="nb-NO"/>
          </a:p>
        </p:txBody>
      </p:sp>
      <p:sp>
        <p:nvSpPr>
          <p:cNvPr id="21" name="Plassholder for innhold 6">
            <a:extLst>
              <a:ext uri="{FF2B5EF4-FFF2-40B4-BE49-F238E27FC236}">
                <a16:creationId xmlns:a16="http://schemas.microsoft.com/office/drawing/2014/main" id="{6D3290E1-30BD-7546-A149-CC9A43A847B4}"/>
              </a:ext>
            </a:extLst>
          </p:cNvPr>
          <p:cNvSpPr>
            <a:spLocks noGrp="1"/>
          </p:cNvSpPr>
          <p:nvPr>
            <p:ph sz="quarter" idx="18"/>
          </p:nvPr>
        </p:nvSpPr>
        <p:spPr>
          <a:xfrm>
            <a:off x="1266932" y="2616970"/>
            <a:ext cx="2145600" cy="1419823"/>
          </a:xfrm>
        </p:spPr>
        <p:txBody>
          <a:bodyPr/>
          <a:lstStyle/>
          <a:p>
            <a:endParaRPr lang="nb-NO"/>
          </a:p>
        </p:txBody>
      </p:sp>
      <p:sp>
        <p:nvSpPr>
          <p:cNvPr id="22" name="Plassholder for innhold 7">
            <a:extLst>
              <a:ext uri="{FF2B5EF4-FFF2-40B4-BE49-F238E27FC236}">
                <a16:creationId xmlns:a16="http://schemas.microsoft.com/office/drawing/2014/main" id="{F4E68354-A9D4-774E-B554-081349B544E4}"/>
              </a:ext>
            </a:extLst>
          </p:cNvPr>
          <p:cNvSpPr>
            <a:spLocks noGrp="1"/>
          </p:cNvSpPr>
          <p:nvPr>
            <p:ph sz="quarter" idx="19"/>
          </p:nvPr>
        </p:nvSpPr>
        <p:spPr>
          <a:xfrm>
            <a:off x="3788755" y="2616971"/>
            <a:ext cx="2145600" cy="1419823"/>
          </a:xfrm>
        </p:spPr>
        <p:txBody>
          <a:bodyPr/>
          <a:lstStyle/>
          <a:p>
            <a:endParaRPr lang="nb-NO"/>
          </a:p>
        </p:txBody>
      </p:sp>
      <p:sp>
        <p:nvSpPr>
          <p:cNvPr id="23" name="Plassholder for innhold 8">
            <a:extLst>
              <a:ext uri="{FF2B5EF4-FFF2-40B4-BE49-F238E27FC236}">
                <a16:creationId xmlns:a16="http://schemas.microsoft.com/office/drawing/2014/main" id="{9E223CD2-5019-B74F-B102-C9A32EA7091F}"/>
              </a:ext>
            </a:extLst>
          </p:cNvPr>
          <p:cNvSpPr>
            <a:spLocks noGrp="1"/>
          </p:cNvSpPr>
          <p:nvPr>
            <p:ph sz="quarter" idx="20"/>
          </p:nvPr>
        </p:nvSpPr>
        <p:spPr>
          <a:xfrm>
            <a:off x="6257645" y="2616971"/>
            <a:ext cx="2145600" cy="1419823"/>
          </a:xfrm>
        </p:spPr>
        <p:txBody>
          <a:bodyPr/>
          <a:lstStyle/>
          <a:p>
            <a:endParaRPr lang="nb-NO"/>
          </a:p>
        </p:txBody>
      </p:sp>
      <p:sp>
        <p:nvSpPr>
          <p:cNvPr id="24" name="Plassholder for innhold 9">
            <a:extLst>
              <a:ext uri="{FF2B5EF4-FFF2-40B4-BE49-F238E27FC236}">
                <a16:creationId xmlns:a16="http://schemas.microsoft.com/office/drawing/2014/main" id="{1C9B9F8F-A8F8-D34D-ACC5-2F89E68CBD24}"/>
              </a:ext>
            </a:extLst>
          </p:cNvPr>
          <p:cNvSpPr>
            <a:spLocks noGrp="1"/>
          </p:cNvSpPr>
          <p:nvPr>
            <p:ph sz="quarter" idx="21"/>
          </p:nvPr>
        </p:nvSpPr>
        <p:spPr>
          <a:xfrm>
            <a:off x="8726536" y="2616971"/>
            <a:ext cx="2145600" cy="1419823"/>
          </a:xfrm>
        </p:spPr>
        <p:txBody>
          <a:bodyPr/>
          <a:lstStyle/>
          <a:p>
            <a:endParaRPr lang="nb-NO"/>
          </a:p>
        </p:txBody>
      </p:sp>
      <p:sp>
        <p:nvSpPr>
          <p:cNvPr id="25" name="Plassholder for tekst 10">
            <a:extLst>
              <a:ext uri="{FF2B5EF4-FFF2-40B4-BE49-F238E27FC236}">
                <a16:creationId xmlns:a16="http://schemas.microsoft.com/office/drawing/2014/main" id="{177C5C4D-B437-C840-89B9-AC28A26C124F}"/>
              </a:ext>
            </a:extLst>
          </p:cNvPr>
          <p:cNvSpPr>
            <a:spLocks noGrp="1"/>
          </p:cNvSpPr>
          <p:nvPr>
            <p:ph type="body" sz="quarter" idx="22"/>
          </p:nvPr>
        </p:nvSpPr>
        <p:spPr>
          <a:xfrm>
            <a:off x="1266936" y="4561096"/>
            <a:ext cx="2145601" cy="1195183"/>
          </a:xfrm>
        </p:spPr>
        <p:txBody>
          <a:bodyPr/>
          <a:lstStyle>
            <a:lvl1pPr marL="0" indent="0">
              <a:lnSpc>
                <a:spcPct val="100000"/>
              </a:lnSpc>
              <a:buFontTx/>
              <a:buNone/>
              <a:defRPr sz="900"/>
            </a:lvl1pPr>
          </a:lstStyle>
          <a:p>
            <a:endParaRPr lang="nb-NO"/>
          </a:p>
        </p:txBody>
      </p:sp>
      <p:sp>
        <p:nvSpPr>
          <p:cNvPr id="26" name="Plassholder for tekst 11">
            <a:extLst>
              <a:ext uri="{FF2B5EF4-FFF2-40B4-BE49-F238E27FC236}">
                <a16:creationId xmlns:a16="http://schemas.microsoft.com/office/drawing/2014/main" id="{6BA2005A-F8A2-B246-A331-7CDA7A8889FF}"/>
              </a:ext>
            </a:extLst>
          </p:cNvPr>
          <p:cNvSpPr>
            <a:spLocks noGrp="1"/>
          </p:cNvSpPr>
          <p:nvPr>
            <p:ph type="body" sz="quarter" idx="23"/>
          </p:nvPr>
        </p:nvSpPr>
        <p:spPr>
          <a:xfrm>
            <a:off x="3775524" y="4561090"/>
            <a:ext cx="2152217" cy="1195182"/>
          </a:xfrm>
        </p:spPr>
        <p:txBody>
          <a:bodyPr/>
          <a:lstStyle>
            <a:lvl1pPr marL="0" indent="0">
              <a:lnSpc>
                <a:spcPct val="100000"/>
              </a:lnSpc>
              <a:buFontTx/>
              <a:buNone/>
              <a:defRPr sz="900"/>
            </a:lvl1pPr>
          </a:lstStyle>
          <a:p>
            <a:endParaRPr lang="nb-NO"/>
          </a:p>
        </p:txBody>
      </p:sp>
      <p:sp>
        <p:nvSpPr>
          <p:cNvPr id="27" name="Plassholder for tekst 12">
            <a:extLst>
              <a:ext uri="{FF2B5EF4-FFF2-40B4-BE49-F238E27FC236}">
                <a16:creationId xmlns:a16="http://schemas.microsoft.com/office/drawing/2014/main" id="{43586473-434E-F442-9FB4-6559B7150231}"/>
              </a:ext>
            </a:extLst>
          </p:cNvPr>
          <p:cNvSpPr>
            <a:spLocks noGrp="1"/>
          </p:cNvSpPr>
          <p:nvPr>
            <p:ph type="body" sz="quarter" idx="24"/>
          </p:nvPr>
        </p:nvSpPr>
        <p:spPr>
          <a:xfrm>
            <a:off x="6257650" y="4561090"/>
            <a:ext cx="2138983" cy="1195182"/>
          </a:xfrm>
        </p:spPr>
        <p:txBody>
          <a:bodyPr/>
          <a:lstStyle>
            <a:lvl1pPr marL="0" indent="0">
              <a:lnSpc>
                <a:spcPct val="100000"/>
              </a:lnSpc>
              <a:buFontTx/>
              <a:buNone/>
              <a:defRPr sz="900"/>
            </a:lvl1pPr>
          </a:lstStyle>
          <a:p>
            <a:endParaRPr lang="nb-NO"/>
          </a:p>
        </p:txBody>
      </p:sp>
      <p:sp>
        <p:nvSpPr>
          <p:cNvPr id="28" name="Plassholder for tekst 13">
            <a:extLst>
              <a:ext uri="{FF2B5EF4-FFF2-40B4-BE49-F238E27FC236}">
                <a16:creationId xmlns:a16="http://schemas.microsoft.com/office/drawing/2014/main" id="{0009479C-199A-D248-9ECC-99ECE9A01C40}"/>
              </a:ext>
            </a:extLst>
          </p:cNvPr>
          <p:cNvSpPr>
            <a:spLocks noGrp="1"/>
          </p:cNvSpPr>
          <p:nvPr>
            <p:ph type="body" sz="quarter" idx="25"/>
          </p:nvPr>
        </p:nvSpPr>
        <p:spPr>
          <a:xfrm>
            <a:off x="8726539" y="4561090"/>
            <a:ext cx="2138983" cy="1195182"/>
          </a:xfrm>
        </p:spPr>
        <p:txBody>
          <a:bodyPr/>
          <a:lstStyle>
            <a:lvl1pPr marL="0" indent="0">
              <a:lnSpc>
                <a:spcPct val="100000"/>
              </a:lnSpc>
              <a:buFontTx/>
              <a:buNone/>
              <a:defRPr sz="900"/>
            </a:lvl1pPr>
          </a:lstStyle>
          <a:p>
            <a:endParaRPr lang="nb-NO"/>
          </a:p>
        </p:txBody>
      </p:sp>
      <p:sp>
        <p:nvSpPr>
          <p:cNvPr id="29" name="Plassholder for tekst 7">
            <a:extLst>
              <a:ext uri="{FF2B5EF4-FFF2-40B4-BE49-F238E27FC236}">
                <a16:creationId xmlns:a16="http://schemas.microsoft.com/office/drawing/2014/main" id="{3E66EA57-073E-FC45-80B6-E8BB604BA82A}"/>
              </a:ext>
            </a:extLst>
          </p:cNvPr>
          <p:cNvSpPr>
            <a:spLocks noGrp="1"/>
          </p:cNvSpPr>
          <p:nvPr>
            <p:ph type="body" sz="quarter" idx="16"/>
          </p:nvPr>
        </p:nvSpPr>
        <p:spPr>
          <a:xfrm>
            <a:off x="1266937" y="1463439"/>
            <a:ext cx="9570401" cy="891594"/>
          </a:xfrm>
          <a:no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sp>
        <p:nvSpPr>
          <p:cNvPr id="30" name="Plassholder for tekst 13">
            <a:extLst>
              <a:ext uri="{FF2B5EF4-FFF2-40B4-BE49-F238E27FC236}">
                <a16:creationId xmlns:a16="http://schemas.microsoft.com/office/drawing/2014/main" id="{6F6FD3E7-26B4-074F-B1A2-80FEEDE2C015}"/>
              </a:ext>
            </a:extLst>
          </p:cNvPr>
          <p:cNvSpPr>
            <a:spLocks noGrp="1"/>
          </p:cNvSpPr>
          <p:nvPr>
            <p:ph type="body" sz="quarter" idx="26"/>
          </p:nvPr>
        </p:nvSpPr>
        <p:spPr>
          <a:xfrm>
            <a:off x="1266936" y="4204175"/>
            <a:ext cx="2145601" cy="286232"/>
          </a:xfrm>
        </p:spPr>
        <p:txBody>
          <a:bodyPr wrap="square">
            <a:spAutoFit/>
          </a:bodyPr>
          <a:lstStyle>
            <a:lvl1pPr marL="0" indent="0">
              <a:buNone/>
              <a:defRPr b="1" cap="all" baseline="0">
                <a:latin typeface="+mj-lt"/>
              </a:defRPr>
            </a:lvl1pPr>
            <a:lvl2pPr marL="253152" indent="0">
              <a:buNone/>
              <a:defRPr/>
            </a:lvl2pPr>
            <a:lvl5pPr marL="1543492" indent="0">
              <a:buNone/>
              <a:defRPr/>
            </a:lvl5pPr>
          </a:lstStyle>
          <a:p>
            <a:pPr lvl="0"/>
            <a:r>
              <a:rPr lang="nb-NO"/>
              <a:t>Rediger tekst</a:t>
            </a:r>
          </a:p>
        </p:txBody>
      </p:sp>
      <p:sp>
        <p:nvSpPr>
          <p:cNvPr id="31" name="Plassholder for tekst 13">
            <a:extLst>
              <a:ext uri="{FF2B5EF4-FFF2-40B4-BE49-F238E27FC236}">
                <a16:creationId xmlns:a16="http://schemas.microsoft.com/office/drawing/2014/main" id="{52064D22-7CB2-0B4A-862C-8FEDD010FAF7}"/>
              </a:ext>
            </a:extLst>
          </p:cNvPr>
          <p:cNvSpPr>
            <a:spLocks noGrp="1"/>
          </p:cNvSpPr>
          <p:nvPr>
            <p:ph type="body" sz="quarter" idx="27"/>
          </p:nvPr>
        </p:nvSpPr>
        <p:spPr>
          <a:xfrm>
            <a:off x="3782140" y="4204175"/>
            <a:ext cx="2145601" cy="286232"/>
          </a:xfrm>
        </p:spPr>
        <p:txBody>
          <a:bodyPr wrap="square">
            <a:spAutoFit/>
          </a:bodyPr>
          <a:lstStyle>
            <a:lvl1pPr marL="0" indent="0">
              <a:buNone/>
              <a:defRPr b="1" cap="all" baseline="0">
                <a:latin typeface="+mj-lt"/>
              </a:defRPr>
            </a:lvl1pPr>
            <a:lvl2pPr marL="253152" indent="0">
              <a:buNone/>
              <a:defRPr/>
            </a:lvl2pPr>
            <a:lvl5pPr marL="1543492" indent="0">
              <a:buNone/>
              <a:defRPr/>
            </a:lvl5pPr>
          </a:lstStyle>
          <a:p>
            <a:pPr lvl="0"/>
            <a:r>
              <a:rPr lang="nb-NO"/>
              <a:t>Rediger tekst</a:t>
            </a:r>
          </a:p>
        </p:txBody>
      </p:sp>
      <p:sp>
        <p:nvSpPr>
          <p:cNvPr id="32" name="Plassholder for tekst 13">
            <a:extLst>
              <a:ext uri="{FF2B5EF4-FFF2-40B4-BE49-F238E27FC236}">
                <a16:creationId xmlns:a16="http://schemas.microsoft.com/office/drawing/2014/main" id="{9B4EA44A-5E84-8149-AFDF-121EF3952BD7}"/>
              </a:ext>
            </a:extLst>
          </p:cNvPr>
          <p:cNvSpPr>
            <a:spLocks noGrp="1"/>
          </p:cNvSpPr>
          <p:nvPr>
            <p:ph type="body" sz="quarter" idx="28"/>
          </p:nvPr>
        </p:nvSpPr>
        <p:spPr>
          <a:xfrm>
            <a:off x="6251032" y="4204175"/>
            <a:ext cx="2145601" cy="286232"/>
          </a:xfrm>
        </p:spPr>
        <p:txBody>
          <a:bodyPr wrap="square">
            <a:spAutoFit/>
          </a:bodyPr>
          <a:lstStyle>
            <a:lvl1pPr marL="0" indent="0">
              <a:buNone/>
              <a:defRPr b="1" cap="all" baseline="0">
                <a:latin typeface="+mj-lt"/>
              </a:defRPr>
            </a:lvl1pPr>
            <a:lvl2pPr marL="253152" indent="0">
              <a:buNone/>
              <a:defRPr/>
            </a:lvl2pPr>
            <a:lvl5pPr marL="1543492" indent="0">
              <a:buNone/>
              <a:defRPr/>
            </a:lvl5pPr>
          </a:lstStyle>
          <a:p>
            <a:pPr lvl="0"/>
            <a:r>
              <a:rPr lang="nb-NO"/>
              <a:t>Rediger tekst</a:t>
            </a:r>
          </a:p>
        </p:txBody>
      </p:sp>
      <p:sp>
        <p:nvSpPr>
          <p:cNvPr id="33" name="Plassholder for tekst 13">
            <a:extLst>
              <a:ext uri="{FF2B5EF4-FFF2-40B4-BE49-F238E27FC236}">
                <a16:creationId xmlns:a16="http://schemas.microsoft.com/office/drawing/2014/main" id="{8B369161-E09C-A34F-ACBE-CEAE7F192F73}"/>
              </a:ext>
            </a:extLst>
          </p:cNvPr>
          <p:cNvSpPr>
            <a:spLocks noGrp="1"/>
          </p:cNvSpPr>
          <p:nvPr>
            <p:ph type="body" sz="quarter" idx="29"/>
          </p:nvPr>
        </p:nvSpPr>
        <p:spPr>
          <a:xfrm>
            <a:off x="8719921" y="4204175"/>
            <a:ext cx="2145601" cy="286232"/>
          </a:xfrm>
        </p:spPr>
        <p:txBody>
          <a:bodyPr wrap="square">
            <a:spAutoFit/>
          </a:bodyPr>
          <a:lstStyle>
            <a:lvl1pPr marL="0" indent="0">
              <a:buNone/>
              <a:defRPr b="1" cap="all" baseline="0">
                <a:latin typeface="+mj-lt"/>
              </a:defRPr>
            </a:lvl1pPr>
            <a:lvl2pPr marL="253152" indent="0">
              <a:buNone/>
              <a:defRPr/>
            </a:lvl2pPr>
            <a:lvl5pPr marL="1543492" indent="0">
              <a:buNone/>
              <a:defRPr/>
            </a:lvl5pPr>
          </a:lstStyle>
          <a:p>
            <a:pPr lvl="0"/>
            <a:r>
              <a:rPr lang="nb-NO"/>
              <a:t>Rediger tekst</a:t>
            </a:r>
          </a:p>
        </p:txBody>
      </p:sp>
    </p:spTree>
    <p:extLst>
      <p:ext uri="{BB962C8B-B14F-4D97-AF65-F5344CB8AC3E}">
        <p14:creationId xmlns:p14="http://schemas.microsoft.com/office/powerpoint/2010/main" val="2273198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ap 01">
    <p:spTree>
      <p:nvGrpSpPr>
        <p:cNvPr id="1" name=""/>
        <p:cNvGrpSpPr/>
        <p:nvPr/>
      </p:nvGrpSpPr>
      <p:grpSpPr>
        <a:xfrm>
          <a:off x="0" y="0"/>
          <a:ext cx="0" cy="0"/>
          <a:chOff x="0" y="0"/>
          <a:chExt cx="0" cy="0"/>
        </a:xfrm>
      </p:grpSpPr>
      <p:pic>
        <p:nvPicPr>
          <p:cNvPr id="23" name="Bilde 22" descr="Et bilde som inneholder vann, liten, flygende, flyter&#10;&#10;Automatisk generert beskrivelse">
            <a:extLst>
              <a:ext uri="{FF2B5EF4-FFF2-40B4-BE49-F238E27FC236}">
                <a16:creationId xmlns:a16="http://schemas.microsoft.com/office/drawing/2014/main" id="{5256EDD2-EE87-4301-A2DD-9E275E6DCF2F}"/>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17" name="Gruppe 16">
            <a:extLst>
              <a:ext uri="{FF2B5EF4-FFF2-40B4-BE49-F238E27FC236}">
                <a16:creationId xmlns:a16="http://schemas.microsoft.com/office/drawing/2014/main" id="{1AD19508-CB54-4853-9F28-9497E2D7AA1E}"/>
              </a:ext>
            </a:extLst>
          </p:cNvPr>
          <p:cNvGrpSpPr/>
          <p:nvPr userDrawn="1"/>
        </p:nvGrpSpPr>
        <p:grpSpPr>
          <a:xfrm>
            <a:off x="0" y="6523158"/>
            <a:ext cx="12191998" cy="334842"/>
            <a:chOff x="0" y="6523158"/>
            <a:chExt cx="12191998" cy="334842"/>
          </a:xfrm>
        </p:grpSpPr>
        <p:sp>
          <p:nvSpPr>
            <p:cNvPr id="18" name="Rektangel 17">
              <a:extLst>
                <a:ext uri="{FF2B5EF4-FFF2-40B4-BE49-F238E27FC236}">
                  <a16:creationId xmlns:a16="http://schemas.microsoft.com/office/drawing/2014/main" id="{7F45CA6C-2731-411C-BCB2-14DA9DF92D93}"/>
                </a:ext>
              </a:extLst>
            </p:cNvPr>
            <p:cNvSpPr/>
            <p:nvPr userDrawn="1"/>
          </p:nvSpPr>
          <p:spPr>
            <a:xfrm>
              <a:off x="0" y="6569964"/>
              <a:ext cx="12191998" cy="288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9" name="Likebent trekant 18">
              <a:extLst>
                <a:ext uri="{FF2B5EF4-FFF2-40B4-BE49-F238E27FC236}">
                  <a16:creationId xmlns:a16="http://schemas.microsoft.com/office/drawing/2014/main" id="{FFB1940E-91AA-42E8-B8F3-55DFFAA32EA9}"/>
                </a:ext>
              </a:extLst>
            </p:cNvPr>
            <p:cNvSpPr/>
            <p:nvPr userDrawn="1"/>
          </p:nvSpPr>
          <p:spPr>
            <a:xfrm>
              <a:off x="5780960" y="6523158"/>
              <a:ext cx="630079" cy="33484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21" name="TekstSylinder 20">
              <a:extLst>
                <a:ext uri="{FF2B5EF4-FFF2-40B4-BE49-F238E27FC236}">
                  <a16:creationId xmlns:a16="http://schemas.microsoft.com/office/drawing/2014/main" id="{1A13104A-7FA1-4C03-8D8A-E652423A5267}"/>
                </a:ext>
              </a:extLst>
            </p:cNvPr>
            <p:cNvSpPr txBox="1"/>
            <p:nvPr userDrawn="1"/>
          </p:nvSpPr>
          <p:spPr>
            <a:xfrm>
              <a:off x="11451412" y="6651079"/>
              <a:ext cx="252325" cy="189732"/>
            </a:xfrm>
            <a:prstGeom prst="rect">
              <a:avLst/>
            </a:prstGeom>
            <a:noFill/>
          </p:spPr>
          <p:txBody>
            <a:bodyPr wrap="square" rtlCol="0">
              <a:spAutoFit/>
            </a:bodyPr>
            <a:lstStyle/>
            <a:p>
              <a:r>
                <a:rPr lang="nb-NO" sz="633">
                  <a:solidFill>
                    <a:schemeClr val="bg1"/>
                  </a:solidFill>
                </a:rPr>
                <a:t>|</a:t>
              </a:r>
              <a:endParaRPr lang="nb-NO" sz="633"/>
            </a:p>
          </p:txBody>
        </p:sp>
        <p:pic>
          <p:nvPicPr>
            <p:cNvPr id="22" name="Bilde 21">
              <a:extLst>
                <a:ext uri="{FF2B5EF4-FFF2-40B4-BE49-F238E27FC236}">
                  <a16:creationId xmlns:a16="http://schemas.microsoft.com/office/drawing/2014/main" id="{1AB498F3-130A-49AB-BF83-2B43BA1AC478}"/>
                </a:ext>
              </a:extLst>
            </p:cNvPr>
            <p:cNvPicPr>
              <a:picLocks noChangeAspect="1"/>
            </p:cNvPicPr>
            <p:nvPr userDrawn="1"/>
          </p:nvPicPr>
          <p:blipFill>
            <a:blip r:embed="rId3"/>
            <a:stretch>
              <a:fillRect/>
            </a:stretch>
          </p:blipFill>
          <p:spPr>
            <a:xfrm>
              <a:off x="333567" y="6695374"/>
              <a:ext cx="1262254" cy="61200"/>
            </a:xfrm>
            <a:prstGeom prst="rect">
              <a:avLst/>
            </a:prstGeom>
          </p:spPr>
        </p:pic>
      </p:grpSp>
      <p:sp>
        <p:nvSpPr>
          <p:cNvPr id="2" name="Title 1"/>
          <p:cNvSpPr>
            <a:spLocks noGrp="1"/>
          </p:cNvSpPr>
          <p:nvPr>
            <p:ph type="title" hasCustomPrompt="1"/>
          </p:nvPr>
        </p:nvSpPr>
        <p:spPr>
          <a:xfrm>
            <a:off x="1266937" y="879766"/>
            <a:ext cx="2791433" cy="423449"/>
          </a:xfrm>
        </p:spPr>
        <p:txBody>
          <a:bodyPr anchor="b" anchorCtr="0"/>
          <a:lstStyle>
            <a:lvl1pPr>
              <a:defRPr>
                <a:solidFill>
                  <a:schemeClr val="lt1"/>
                </a:solidFill>
              </a:defRPr>
            </a:lvl1pPr>
          </a:lstStyle>
          <a:p>
            <a:r>
              <a:rPr lang="nb-NO"/>
              <a:t>tittel</a:t>
            </a:r>
            <a:endParaRPr lang="en-US"/>
          </a:p>
        </p:txBody>
      </p:sp>
      <p:sp>
        <p:nvSpPr>
          <p:cNvPr id="3" name="Date Placeholder 2"/>
          <p:cNvSpPr>
            <a:spLocks noGrp="1"/>
          </p:cNvSpPr>
          <p:nvPr>
            <p:ph type="dt" sz="half" idx="10"/>
          </p:nvPr>
        </p:nvSpPr>
        <p:spPr/>
        <p:txBody>
          <a:bodyPr/>
          <a:lstStyle/>
          <a:p>
            <a:fld id="{5ABCA52A-10CA-479D-BA8A-F3933AC8DAEB}" type="datetime1">
              <a:rPr lang="nb-NO" smtClean="0"/>
              <a:t>17.11.2021</a:t>
            </a:fld>
            <a:endParaRPr lang="nb-NO"/>
          </a:p>
        </p:txBody>
      </p:sp>
      <p:sp>
        <p:nvSpPr>
          <p:cNvPr id="5" name="Slide Number Placeholder 4"/>
          <p:cNvSpPr>
            <a:spLocks noGrp="1"/>
          </p:cNvSpPr>
          <p:nvPr>
            <p:ph type="sldNum" sz="quarter" idx="12"/>
          </p:nvPr>
        </p:nvSpPr>
        <p:spPr/>
        <p:txBody>
          <a:bodyPr/>
          <a:lstStyle/>
          <a:p>
            <a:fld id="{0E749408-A877-4D10-9A84-9293DFA2E858}" type="slidenum">
              <a:rPr lang="nb-NO" smtClean="0"/>
              <a:t>‹#›</a:t>
            </a:fld>
            <a:endParaRPr lang="nb-NO"/>
          </a:p>
        </p:txBody>
      </p:sp>
      <p:sp>
        <p:nvSpPr>
          <p:cNvPr id="6" name="Plassholder for tekst 7">
            <a:extLst>
              <a:ext uri="{FF2B5EF4-FFF2-40B4-BE49-F238E27FC236}">
                <a16:creationId xmlns:a16="http://schemas.microsoft.com/office/drawing/2014/main" id="{7B7D11B5-F69B-4471-80FE-4A2A4A2CD96E}"/>
              </a:ext>
            </a:extLst>
          </p:cNvPr>
          <p:cNvSpPr>
            <a:spLocks noGrp="1"/>
          </p:cNvSpPr>
          <p:nvPr>
            <p:ph type="body" sz="quarter" idx="16"/>
          </p:nvPr>
        </p:nvSpPr>
        <p:spPr>
          <a:xfrm>
            <a:off x="1266933" y="1463441"/>
            <a:ext cx="3714499" cy="1011587"/>
          </a:xfrm>
          <a:noFill/>
        </p:spPr>
        <p:txBody>
          <a:bodyPr>
            <a:normAutofit/>
          </a:bodyPr>
          <a:lstStyle>
            <a:lvl1pPr marL="0" indent="0">
              <a:lnSpc>
                <a:spcPct val="135000"/>
              </a:lnSpc>
              <a:buNone/>
              <a:defRPr sz="1195" b="0" i="1">
                <a:latin typeface="Utopia Std Semibold" panose="02040703060506020204" pitchFamily="18" charset="0"/>
                <a:cs typeface="Times New Roman" panose="02020603050405020304" pitchFamily="18" charset="0"/>
              </a:defRPr>
            </a:lvl1pPr>
            <a:lvl2pPr marL="253152" indent="0">
              <a:buNone/>
              <a:defRPr/>
            </a:lvl2pPr>
          </a:lstStyle>
          <a:p>
            <a:pPr lvl="0"/>
            <a:r>
              <a:rPr lang="nb-NO"/>
              <a:t>Rediger tekststiler i malen</a:t>
            </a:r>
          </a:p>
        </p:txBody>
      </p:sp>
      <p:pic>
        <p:nvPicPr>
          <p:cNvPr id="14" name="Bilde 13">
            <a:extLst>
              <a:ext uri="{FF2B5EF4-FFF2-40B4-BE49-F238E27FC236}">
                <a16:creationId xmlns:a16="http://schemas.microsoft.com/office/drawing/2014/main" id="{A211499F-686B-4119-ACAB-B22EC871023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13314" y="324040"/>
            <a:ext cx="1322256" cy="393863"/>
          </a:xfrm>
          <a:prstGeom prst="rect">
            <a:avLst/>
          </a:prstGeom>
        </p:spPr>
      </p:pic>
    </p:spTree>
    <p:extLst>
      <p:ext uri="{BB962C8B-B14F-4D97-AF65-F5344CB8AC3E}">
        <p14:creationId xmlns:p14="http://schemas.microsoft.com/office/powerpoint/2010/main" val="1489690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ap 02">
    <p:spTree>
      <p:nvGrpSpPr>
        <p:cNvPr id="1" name=""/>
        <p:cNvGrpSpPr/>
        <p:nvPr/>
      </p:nvGrpSpPr>
      <p:grpSpPr>
        <a:xfrm>
          <a:off x="0" y="0"/>
          <a:ext cx="0" cy="0"/>
          <a:chOff x="0" y="0"/>
          <a:chExt cx="0" cy="0"/>
        </a:xfrm>
      </p:grpSpPr>
      <p:pic>
        <p:nvPicPr>
          <p:cNvPr id="4" name="Bilde 3" descr="Et bilde som inneholder vann, liten, flygende, flyter&#10;&#10;Automatisk generert beskrivelse">
            <a:extLst>
              <a:ext uri="{FF2B5EF4-FFF2-40B4-BE49-F238E27FC236}">
                <a16:creationId xmlns:a16="http://schemas.microsoft.com/office/drawing/2014/main" id="{BE481686-A8E2-4621-A31B-FCDEBD0B94C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036166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w/ payoff dark">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8D6629E-8FB9-4BB3-B810-850523FE0E1A}"/>
              </a:ext>
            </a:extLst>
          </p:cNvPr>
          <p:cNvPicPr>
            <a:picLocks noChangeAspect="1"/>
          </p:cNvPicPr>
          <p:nvPr userDrawn="1"/>
        </p:nvPicPr>
        <p:blipFill>
          <a:blip r:embed="rId2"/>
          <a:stretch>
            <a:fillRect/>
          </a:stretch>
        </p:blipFill>
        <p:spPr>
          <a:xfrm>
            <a:off x="0" y="428"/>
            <a:ext cx="12192000" cy="6857143"/>
          </a:xfrm>
          <a:prstGeom prst="rect">
            <a:avLst/>
          </a:prstGeom>
        </p:spPr>
      </p:pic>
      <p:grpSp>
        <p:nvGrpSpPr>
          <p:cNvPr id="11" name="Gruppe 10">
            <a:extLst>
              <a:ext uri="{FF2B5EF4-FFF2-40B4-BE49-F238E27FC236}">
                <a16:creationId xmlns:a16="http://schemas.microsoft.com/office/drawing/2014/main" id="{A40307BA-ACAC-4709-AEF2-B3C4A467A878}"/>
              </a:ext>
            </a:extLst>
          </p:cNvPr>
          <p:cNvGrpSpPr/>
          <p:nvPr userDrawn="1"/>
        </p:nvGrpSpPr>
        <p:grpSpPr>
          <a:xfrm>
            <a:off x="0" y="6523158"/>
            <a:ext cx="12191998" cy="334842"/>
            <a:chOff x="0" y="6523158"/>
            <a:chExt cx="12191998" cy="334842"/>
          </a:xfrm>
        </p:grpSpPr>
        <p:sp>
          <p:nvSpPr>
            <p:cNvPr id="12" name="Rektangel 11">
              <a:extLst>
                <a:ext uri="{FF2B5EF4-FFF2-40B4-BE49-F238E27FC236}">
                  <a16:creationId xmlns:a16="http://schemas.microsoft.com/office/drawing/2014/main" id="{BE9CC372-C8BF-4A3F-9CAB-FDEEF695BC6C}"/>
                </a:ext>
              </a:extLst>
            </p:cNvPr>
            <p:cNvSpPr/>
            <p:nvPr userDrawn="1"/>
          </p:nvSpPr>
          <p:spPr>
            <a:xfrm>
              <a:off x="0" y="6569964"/>
              <a:ext cx="12191998" cy="288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3" name="Likebent trekant 12">
              <a:extLst>
                <a:ext uri="{FF2B5EF4-FFF2-40B4-BE49-F238E27FC236}">
                  <a16:creationId xmlns:a16="http://schemas.microsoft.com/office/drawing/2014/main" id="{5C222A5E-D6A9-4FBE-8190-A2875615E945}"/>
                </a:ext>
              </a:extLst>
            </p:cNvPr>
            <p:cNvSpPr/>
            <p:nvPr userDrawn="1"/>
          </p:nvSpPr>
          <p:spPr>
            <a:xfrm>
              <a:off x="5780960" y="6523158"/>
              <a:ext cx="630079" cy="33484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5" name="TekstSylinder 14">
              <a:extLst>
                <a:ext uri="{FF2B5EF4-FFF2-40B4-BE49-F238E27FC236}">
                  <a16:creationId xmlns:a16="http://schemas.microsoft.com/office/drawing/2014/main" id="{7EC132B7-CEE3-405F-AAF0-7637EF18D846}"/>
                </a:ext>
              </a:extLst>
            </p:cNvPr>
            <p:cNvSpPr txBox="1"/>
            <p:nvPr userDrawn="1"/>
          </p:nvSpPr>
          <p:spPr>
            <a:xfrm>
              <a:off x="11451412" y="6651079"/>
              <a:ext cx="252325" cy="189732"/>
            </a:xfrm>
            <a:prstGeom prst="rect">
              <a:avLst/>
            </a:prstGeom>
            <a:noFill/>
          </p:spPr>
          <p:txBody>
            <a:bodyPr wrap="square" rtlCol="0">
              <a:spAutoFit/>
            </a:bodyPr>
            <a:lstStyle/>
            <a:p>
              <a:r>
                <a:rPr lang="nb-NO" sz="633">
                  <a:solidFill>
                    <a:schemeClr val="bg1"/>
                  </a:solidFill>
                </a:rPr>
                <a:t>|</a:t>
              </a:r>
              <a:endParaRPr lang="nb-NO" sz="633"/>
            </a:p>
          </p:txBody>
        </p:sp>
        <p:pic>
          <p:nvPicPr>
            <p:cNvPr id="16" name="Bilde 15">
              <a:extLst>
                <a:ext uri="{FF2B5EF4-FFF2-40B4-BE49-F238E27FC236}">
                  <a16:creationId xmlns:a16="http://schemas.microsoft.com/office/drawing/2014/main" id="{CEEAC319-10F9-4BE5-BDA2-DC6C1D63A088}"/>
                </a:ext>
              </a:extLst>
            </p:cNvPr>
            <p:cNvPicPr>
              <a:picLocks noChangeAspect="1"/>
            </p:cNvPicPr>
            <p:nvPr userDrawn="1"/>
          </p:nvPicPr>
          <p:blipFill>
            <a:blip r:embed="rId3"/>
            <a:stretch>
              <a:fillRect/>
            </a:stretch>
          </p:blipFill>
          <p:spPr>
            <a:xfrm>
              <a:off x="333567" y="6695374"/>
              <a:ext cx="1262254" cy="61200"/>
            </a:xfrm>
            <a:prstGeom prst="rect">
              <a:avLst/>
            </a:prstGeom>
          </p:spPr>
        </p:pic>
      </p:grpSp>
      <p:sp>
        <p:nvSpPr>
          <p:cNvPr id="2" name="Date Placeholder 1"/>
          <p:cNvSpPr>
            <a:spLocks noGrp="1"/>
          </p:cNvSpPr>
          <p:nvPr>
            <p:ph type="dt" sz="half" idx="10"/>
          </p:nvPr>
        </p:nvSpPr>
        <p:spPr/>
        <p:txBody>
          <a:bodyPr/>
          <a:lstStyle/>
          <a:p>
            <a:fld id="{1829F7F2-BAB8-4056-B909-00EB0B46D0AD}" type="datetime1">
              <a:rPr lang="nb-NO" smtClean="0"/>
              <a:t>17.11.2021</a:t>
            </a:fld>
            <a:endParaRPr lang="nb-NO"/>
          </a:p>
        </p:txBody>
      </p:sp>
      <p:sp>
        <p:nvSpPr>
          <p:cNvPr id="4" name="Slide Number Placeholder 3"/>
          <p:cNvSpPr>
            <a:spLocks noGrp="1"/>
          </p:cNvSpPr>
          <p:nvPr>
            <p:ph type="sldNum" sz="quarter" idx="12"/>
          </p:nvPr>
        </p:nvSpPr>
        <p:spPr/>
        <p:txBody>
          <a:bodyPr/>
          <a:lstStyle/>
          <a:p>
            <a:fld id="{0E749408-A877-4D10-9A84-9293DFA2E858}" type="slidenum">
              <a:rPr lang="nb-NO" smtClean="0"/>
              <a:t>‹#›</a:t>
            </a:fld>
            <a:endParaRPr lang="nb-NO"/>
          </a:p>
        </p:txBody>
      </p:sp>
      <p:sp>
        <p:nvSpPr>
          <p:cNvPr id="8" name="TekstSylinder 7">
            <a:extLst>
              <a:ext uri="{FF2B5EF4-FFF2-40B4-BE49-F238E27FC236}">
                <a16:creationId xmlns:a16="http://schemas.microsoft.com/office/drawing/2014/main" id="{21EE80E6-3DCC-43B5-9BEF-F62AAE80465C}"/>
              </a:ext>
            </a:extLst>
          </p:cNvPr>
          <p:cNvSpPr txBox="1"/>
          <p:nvPr userDrawn="1"/>
        </p:nvSpPr>
        <p:spPr>
          <a:xfrm>
            <a:off x="11451412" y="6651079"/>
            <a:ext cx="252325" cy="189732"/>
          </a:xfrm>
          <a:prstGeom prst="rect">
            <a:avLst/>
          </a:prstGeom>
          <a:noFill/>
        </p:spPr>
        <p:txBody>
          <a:bodyPr wrap="square" rtlCol="0">
            <a:spAutoFit/>
          </a:bodyPr>
          <a:lstStyle/>
          <a:p>
            <a:r>
              <a:rPr lang="nb-NO" sz="633">
                <a:solidFill>
                  <a:schemeClr val="bg1"/>
                </a:solidFill>
              </a:rPr>
              <a:t>|</a:t>
            </a:r>
            <a:endParaRPr lang="nb-NO" sz="633"/>
          </a:p>
        </p:txBody>
      </p:sp>
      <p:sp>
        <p:nvSpPr>
          <p:cNvPr id="10" name="Plassholder for tekst 7">
            <a:extLst>
              <a:ext uri="{FF2B5EF4-FFF2-40B4-BE49-F238E27FC236}">
                <a16:creationId xmlns:a16="http://schemas.microsoft.com/office/drawing/2014/main" id="{BB781CD3-6D24-4090-8BEF-59D8FC8032AC}"/>
              </a:ext>
            </a:extLst>
          </p:cNvPr>
          <p:cNvSpPr>
            <a:spLocks noGrp="1"/>
          </p:cNvSpPr>
          <p:nvPr>
            <p:ph type="body" sz="quarter" idx="17" hasCustomPrompt="1"/>
          </p:nvPr>
        </p:nvSpPr>
        <p:spPr>
          <a:xfrm>
            <a:off x="11451748" y="6653046"/>
            <a:ext cx="251989" cy="195089"/>
          </a:xfrm>
          <a:prstGeom prst="rect">
            <a:avLst/>
          </a:prstGeom>
          <a:blipFill>
            <a:blip r:embed="rId4"/>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14" name="Tittel 6">
            <a:extLst>
              <a:ext uri="{FF2B5EF4-FFF2-40B4-BE49-F238E27FC236}">
                <a16:creationId xmlns:a16="http://schemas.microsoft.com/office/drawing/2014/main" id="{F8647634-AD1D-4F38-B2A5-EF6987A21F51}"/>
              </a:ext>
            </a:extLst>
          </p:cNvPr>
          <p:cNvSpPr>
            <a:spLocks noGrp="1"/>
          </p:cNvSpPr>
          <p:nvPr>
            <p:ph type="title"/>
          </p:nvPr>
        </p:nvSpPr>
        <p:spPr>
          <a:xfrm>
            <a:off x="2728197" y="2754966"/>
            <a:ext cx="6735611" cy="461665"/>
          </a:xfrm>
        </p:spPr>
        <p:txBody>
          <a:bodyPr anchor="ctr" anchorCtr="0">
            <a:spAutoFit/>
          </a:bodyPr>
          <a:lstStyle>
            <a:lvl1pPr algn="ctr">
              <a:lnSpc>
                <a:spcPct val="100000"/>
              </a:lnSpc>
              <a:defRPr sz="2400" b="0">
                <a:solidFill>
                  <a:schemeClr val="bg1"/>
                </a:solidFill>
                <a:latin typeface="Sansa Std Light" panose="02000603080000020004" pitchFamily="50" charset="0"/>
              </a:defRPr>
            </a:lvl1pPr>
          </a:lstStyle>
          <a:p>
            <a:endParaRPr lang="nb-NO"/>
          </a:p>
        </p:txBody>
      </p:sp>
    </p:spTree>
    <p:extLst>
      <p:ext uri="{BB962C8B-B14F-4D97-AF65-F5344CB8AC3E}">
        <p14:creationId xmlns:p14="http://schemas.microsoft.com/office/powerpoint/2010/main" val="1212651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w/ payoff light">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F800B255-D928-4047-BC9A-0CFB64CF855F}"/>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16" name="Gruppe 15">
            <a:extLst>
              <a:ext uri="{FF2B5EF4-FFF2-40B4-BE49-F238E27FC236}">
                <a16:creationId xmlns:a16="http://schemas.microsoft.com/office/drawing/2014/main" id="{C609F221-D793-4EE2-9B67-1DE118F29B4B}"/>
              </a:ext>
            </a:extLst>
          </p:cNvPr>
          <p:cNvGrpSpPr/>
          <p:nvPr userDrawn="1"/>
        </p:nvGrpSpPr>
        <p:grpSpPr>
          <a:xfrm>
            <a:off x="0" y="6523158"/>
            <a:ext cx="12191998" cy="334842"/>
            <a:chOff x="0" y="6523158"/>
            <a:chExt cx="12191998" cy="334842"/>
          </a:xfrm>
        </p:grpSpPr>
        <p:sp>
          <p:nvSpPr>
            <p:cNvPr id="17" name="Rektangel 16">
              <a:extLst>
                <a:ext uri="{FF2B5EF4-FFF2-40B4-BE49-F238E27FC236}">
                  <a16:creationId xmlns:a16="http://schemas.microsoft.com/office/drawing/2014/main" id="{0DF19818-6182-4C5B-A9A3-A95BD3535C3E}"/>
                </a:ext>
              </a:extLst>
            </p:cNvPr>
            <p:cNvSpPr/>
            <p:nvPr userDrawn="1"/>
          </p:nvSpPr>
          <p:spPr>
            <a:xfrm>
              <a:off x="0" y="6569964"/>
              <a:ext cx="12191998" cy="288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21" name="Likebent trekant 20">
              <a:extLst>
                <a:ext uri="{FF2B5EF4-FFF2-40B4-BE49-F238E27FC236}">
                  <a16:creationId xmlns:a16="http://schemas.microsoft.com/office/drawing/2014/main" id="{E5335DB3-109B-458B-89DD-052101C379F3}"/>
                </a:ext>
              </a:extLst>
            </p:cNvPr>
            <p:cNvSpPr/>
            <p:nvPr userDrawn="1"/>
          </p:nvSpPr>
          <p:spPr>
            <a:xfrm>
              <a:off x="5780960" y="6523158"/>
              <a:ext cx="630079" cy="33484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22" name="TekstSylinder 21">
              <a:extLst>
                <a:ext uri="{FF2B5EF4-FFF2-40B4-BE49-F238E27FC236}">
                  <a16:creationId xmlns:a16="http://schemas.microsoft.com/office/drawing/2014/main" id="{EC898F52-C1C4-4A6B-A1EA-094279C43895}"/>
                </a:ext>
              </a:extLst>
            </p:cNvPr>
            <p:cNvSpPr txBox="1"/>
            <p:nvPr userDrawn="1"/>
          </p:nvSpPr>
          <p:spPr>
            <a:xfrm>
              <a:off x="11451412" y="6651079"/>
              <a:ext cx="252325" cy="189732"/>
            </a:xfrm>
            <a:prstGeom prst="rect">
              <a:avLst/>
            </a:prstGeom>
            <a:noFill/>
          </p:spPr>
          <p:txBody>
            <a:bodyPr wrap="square" rtlCol="0">
              <a:spAutoFit/>
            </a:bodyPr>
            <a:lstStyle/>
            <a:p>
              <a:r>
                <a:rPr lang="nb-NO" sz="633">
                  <a:solidFill>
                    <a:schemeClr val="bg1"/>
                  </a:solidFill>
                </a:rPr>
                <a:t>|</a:t>
              </a:r>
              <a:endParaRPr lang="nb-NO" sz="633"/>
            </a:p>
          </p:txBody>
        </p:sp>
        <p:pic>
          <p:nvPicPr>
            <p:cNvPr id="23" name="Bilde 22">
              <a:extLst>
                <a:ext uri="{FF2B5EF4-FFF2-40B4-BE49-F238E27FC236}">
                  <a16:creationId xmlns:a16="http://schemas.microsoft.com/office/drawing/2014/main" id="{1E4F25B1-FA4F-4BB6-9D40-4FFB948146C0}"/>
                </a:ext>
              </a:extLst>
            </p:cNvPr>
            <p:cNvPicPr>
              <a:picLocks noChangeAspect="1"/>
            </p:cNvPicPr>
            <p:nvPr userDrawn="1"/>
          </p:nvPicPr>
          <p:blipFill>
            <a:blip r:embed="rId3"/>
            <a:stretch>
              <a:fillRect/>
            </a:stretch>
          </p:blipFill>
          <p:spPr>
            <a:xfrm>
              <a:off x="333567" y="6695374"/>
              <a:ext cx="1262254" cy="61200"/>
            </a:xfrm>
            <a:prstGeom prst="rect">
              <a:avLst/>
            </a:prstGeom>
          </p:spPr>
        </p:pic>
      </p:grpSp>
      <p:sp>
        <p:nvSpPr>
          <p:cNvPr id="2" name="Date Placeholder 1"/>
          <p:cNvSpPr>
            <a:spLocks noGrp="1"/>
          </p:cNvSpPr>
          <p:nvPr>
            <p:ph type="dt" sz="half" idx="10"/>
          </p:nvPr>
        </p:nvSpPr>
        <p:spPr/>
        <p:txBody>
          <a:bodyPr/>
          <a:lstStyle/>
          <a:p>
            <a:fld id="{D39D57F1-5D5D-4D96-B657-F51F6BE88849}" type="datetime1">
              <a:rPr lang="nb-NO" smtClean="0"/>
              <a:t>17.11.2021</a:t>
            </a:fld>
            <a:endParaRPr lang="nb-NO"/>
          </a:p>
        </p:txBody>
      </p:sp>
      <p:sp>
        <p:nvSpPr>
          <p:cNvPr id="3" name="Footer Placeholder 2"/>
          <p:cNvSpPr>
            <a:spLocks noGrp="1"/>
          </p:cNvSpPr>
          <p:nvPr>
            <p:ph type="ftr" sz="quarter" idx="11"/>
          </p:nvPr>
        </p:nvSpPr>
        <p:spPr>
          <a:xfrm>
            <a:off x="6630332" y="6651079"/>
            <a:ext cx="4114800" cy="189732"/>
          </a:xfrm>
          <a:prstGeom prst="rect">
            <a:avLst/>
          </a:prstGeom>
        </p:spPr>
        <p:txBody>
          <a:bodyPr/>
          <a:lstStyle/>
          <a:p>
            <a:r>
              <a:rPr lang="en-GB"/>
              <a:t>Go to "Header" under the "Insert"-tab to set text</a:t>
            </a:r>
            <a:endParaRPr lang="nb-NO"/>
          </a:p>
        </p:txBody>
      </p:sp>
      <p:sp>
        <p:nvSpPr>
          <p:cNvPr id="4" name="Slide Number Placeholder 3"/>
          <p:cNvSpPr>
            <a:spLocks noGrp="1"/>
          </p:cNvSpPr>
          <p:nvPr>
            <p:ph type="sldNum" sz="quarter" idx="12"/>
          </p:nvPr>
        </p:nvSpPr>
        <p:spPr/>
        <p:txBody>
          <a:bodyPr/>
          <a:lstStyle/>
          <a:p>
            <a:fld id="{0E749408-A877-4D10-9A84-9293DFA2E858}" type="slidenum">
              <a:rPr lang="nb-NO" smtClean="0"/>
              <a:t>‹#›</a:t>
            </a:fld>
            <a:endParaRPr lang="nb-NO"/>
          </a:p>
        </p:txBody>
      </p:sp>
      <p:sp>
        <p:nvSpPr>
          <p:cNvPr id="8" name="TekstSylinder 7">
            <a:extLst>
              <a:ext uri="{FF2B5EF4-FFF2-40B4-BE49-F238E27FC236}">
                <a16:creationId xmlns:a16="http://schemas.microsoft.com/office/drawing/2014/main" id="{A7482B20-7F5F-4B30-B7B9-A7BE26FE7501}"/>
              </a:ext>
            </a:extLst>
          </p:cNvPr>
          <p:cNvSpPr txBox="1"/>
          <p:nvPr userDrawn="1"/>
        </p:nvSpPr>
        <p:spPr>
          <a:xfrm>
            <a:off x="10660184" y="6651079"/>
            <a:ext cx="252325" cy="189732"/>
          </a:xfrm>
          <a:prstGeom prst="rect">
            <a:avLst/>
          </a:prstGeom>
          <a:noFill/>
        </p:spPr>
        <p:txBody>
          <a:bodyPr wrap="square" rtlCol="0">
            <a:spAutoFit/>
          </a:bodyPr>
          <a:lstStyle/>
          <a:p>
            <a:r>
              <a:rPr lang="nb-NO" sz="633">
                <a:solidFill>
                  <a:schemeClr val="bg1"/>
                </a:solidFill>
              </a:rPr>
              <a:t>|</a:t>
            </a:r>
            <a:endParaRPr lang="nb-NO" sz="633"/>
          </a:p>
        </p:txBody>
      </p:sp>
      <p:sp>
        <p:nvSpPr>
          <p:cNvPr id="10" name="TekstSylinder 9">
            <a:extLst>
              <a:ext uri="{FF2B5EF4-FFF2-40B4-BE49-F238E27FC236}">
                <a16:creationId xmlns:a16="http://schemas.microsoft.com/office/drawing/2014/main" id="{64D0137C-D550-4394-B45C-E3A5A64C4552}"/>
              </a:ext>
            </a:extLst>
          </p:cNvPr>
          <p:cNvSpPr txBox="1"/>
          <p:nvPr userDrawn="1"/>
        </p:nvSpPr>
        <p:spPr>
          <a:xfrm>
            <a:off x="11451412" y="6651079"/>
            <a:ext cx="252325" cy="189732"/>
          </a:xfrm>
          <a:prstGeom prst="rect">
            <a:avLst/>
          </a:prstGeom>
          <a:noFill/>
        </p:spPr>
        <p:txBody>
          <a:bodyPr wrap="square" rtlCol="0">
            <a:spAutoFit/>
          </a:bodyPr>
          <a:lstStyle/>
          <a:p>
            <a:r>
              <a:rPr lang="nb-NO" sz="633">
                <a:solidFill>
                  <a:schemeClr val="bg1"/>
                </a:solidFill>
              </a:rPr>
              <a:t>|</a:t>
            </a:r>
            <a:endParaRPr lang="nb-NO" sz="633"/>
          </a:p>
        </p:txBody>
      </p:sp>
      <p:sp>
        <p:nvSpPr>
          <p:cNvPr id="11" name="Plassholder for tekst 7">
            <a:extLst>
              <a:ext uri="{FF2B5EF4-FFF2-40B4-BE49-F238E27FC236}">
                <a16:creationId xmlns:a16="http://schemas.microsoft.com/office/drawing/2014/main" id="{83C61C4B-FBA1-4210-AA86-FC1C54C58189}"/>
              </a:ext>
            </a:extLst>
          </p:cNvPr>
          <p:cNvSpPr>
            <a:spLocks noGrp="1"/>
          </p:cNvSpPr>
          <p:nvPr>
            <p:ph type="body" sz="quarter" idx="17" hasCustomPrompt="1"/>
          </p:nvPr>
        </p:nvSpPr>
        <p:spPr>
          <a:xfrm>
            <a:off x="11451748" y="6653046"/>
            <a:ext cx="251989" cy="195089"/>
          </a:xfrm>
          <a:prstGeom prst="rect">
            <a:avLst/>
          </a:prstGeom>
          <a:blipFill>
            <a:blip r:embed="rId4"/>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12" name="Plassholder for tekst 7">
            <a:extLst>
              <a:ext uri="{FF2B5EF4-FFF2-40B4-BE49-F238E27FC236}">
                <a16:creationId xmlns:a16="http://schemas.microsoft.com/office/drawing/2014/main" id="{65B21039-D246-4FA7-B12F-800F5A9ABF31}"/>
              </a:ext>
            </a:extLst>
          </p:cNvPr>
          <p:cNvSpPr>
            <a:spLocks noGrp="1"/>
          </p:cNvSpPr>
          <p:nvPr>
            <p:ph type="body" sz="quarter" idx="18" hasCustomPrompt="1"/>
          </p:nvPr>
        </p:nvSpPr>
        <p:spPr>
          <a:xfrm>
            <a:off x="10657348" y="6653046"/>
            <a:ext cx="251989" cy="195089"/>
          </a:xfrm>
          <a:prstGeom prst="rect">
            <a:avLst/>
          </a:prstGeom>
          <a:blipFill>
            <a:blip r:embed="rId4"/>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14" name="Tittel 6">
            <a:extLst>
              <a:ext uri="{FF2B5EF4-FFF2-40B4-BE49-F238E27FC236}">
                <a16:creationId xmlns:a16="http://schemas.microsoft.com/office/drawing/2014/main" id="{7534A95A-0914-4C7C-AA4C-DC426B761615}"/>
              </a:ext>
            </a:extLst>
          </p:cNvPr>
          <p:cNvSpPr>
            <a:spLocks noGrp="1"/>
          </p:cNvSpPr>
          <p:nvPr>
            <p:ph type="title"/>
          </p:nvPr>
        </p:nvSpPr>
        <p:spPr>
          <a:xfrm>
            <a:off x="2728197" y="2754966"/>
            <a:ext cx="6735611" cy="461665"/>
          </a:xfrm>
        </p:spPr>
        <p:txBody>
          <a:bodyPr anchor="ctr" anchorCtr="0">
            <a:spAutoFit/>
          </a:bodyPr>
          <a:lstStyle>
            <a:lvl1pPr algn="ctr">
              <a:lnSpc>
                <a:spcPct val="100000"/>
              </a:lnSpc>
              <a:defRPr sz="2400" b="0">
                <a:solidFill>
                  <a:srgbClr val="414141"/>
                </a:solidFill>
                <a:latin typeface="Sansa Std Light" panose="02000603080000020004" pitchFamily="50" charset="0"/>
              </a:defRPr>
            </a:lvl1pPr>
          </a:lstStyle>
          <a:p>
            <a:endParaRPr lang="nb-NO"/>
          </a:p>
        </p:txBody>
      </p:sp>
      <p:pic>
        <p:nvPicPr>
          <p:cNvPr id="20" name="Bilde 19">
            <a:extLst>
              <a:ext uri="{FF2B5EF4-FFF2-40B4-BE49-F238E27FC236}">
                <a16:creationId xmlns:a16="http://schemas.microsoft.com/office/drawing/2014/main" id="{AA289D6A-6A17-4711-A1E7-AA9DF4DB454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50368" cy="1118618"/>
          </a:xfrm>
          <a:prstGeom prst="rect">
            <a:avLst/>
          </a:prstGeom>
        </p:spPr>
      </p:pic>
      <p:pic>
        <p:nvPicPr>
          <p:cNvPr id="15" name="Bilde 14">
            <a:extLst>
              <a:ext uri="{FF2B5EF4-FFF2-40B4-BE49-F238E27FC236}">
                <a16:creationId xmlns:a16="http://schemas.microsoft.com/office/drawing/2014/main" id="{323FA4CC-6800-4BBB-8821-A78C752F927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513314" y="324040"/>
            <a:ext cx="1322256" cy="393863"/>
          </a:xfrm>
          <a:prstGeom prst="rect">
            <a:avLst/>
          </a:prstGeom>
        </p:spPr>
      </p:pic>
    </p:spTree>
    <p:extLst>
      <p:ext uri="{BB962C8B-B14F-4D97-AF65-F5344CB8AC3E}">
        <p14:creationId xmlns:p14="http://schemas.microsoft.com/office/powerpoint/2010/main" val="551966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Bare tittel">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0C4C2968-A8B2-4A0B-9246-3546FF649157}" type="datetime1">
              <a:rPr lang="nb-NO" smtClean="0"/>
              <a:t>17.11.2021</a:t>
            </a:fld>
            <a:endParaRPr lang="nb-NO"/>
          </a:p>
        </p:txBody>
      </p:sp>
      <p:sp>
        <p:nvSpPr>
          <p:cNvPr id="5" name="Slide Number Placeholder 4"/>
          <p:cNvSpPr>
            <a:spLocks noGrp="1"/>
          </p:cNvSpPr>
          <p:nvPr>
            <p:ph type="sldNum" sz="quarter" idx="12"/>
          </p:nvPr>
        </p:nvSpPr>
        <p:spPr/>
        <p:txBody>
          <a:bodyPr/>
          <a:lstStyle/>
          <a:p>
            <a:fld id="{0E749408-A877-4D10-9A84-9293DFA2E858}" type="slidenum">
              <a:rPr lang="nb-NO" smtClean="0"/>
              <a:t>‹#›</a:t>
            </a:fld>
            <a:endParaRPr lang="nb-NO"/>
          </a:p>
        </p:txBody>
      </p:sp>
    </p:spTree>
    <p:extLst>
      <p:ext uri="{BB962C8B-B14F-4D97-AF65-F5344CB8AC3E}">
        <p14:creationId xmlns:p14="http://schemas.microsoft.com/office/powerpoint/2010/main" val="16580765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Empty">
    <p:bg>
      <p:bgPr>
        <a:solidFill>
          <a:srgbClr val="F3F3F3"/>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7A8AA-970B-4E14-9BFA-81C613F70534}" type="datetime1">
              <a:rPr lang="nb-NO" smtClean="0"/>
              <a:t>17.11.2021</a:t>
            </a:fld>
            <a:endParaRPr lang="nb-NO"/>
          </a:p>
        </p:txBody>
      </p:sp>
      <p:sp>
        <p:nvSpPr>
          <p:cNvPr id="4" name="Slide Number Placeholder 3"/>
          <p:cNvSpPr>
            <a:spLocks noGrp="1"/>
          </p:cNvSpPr>
          <p:nvPr>
            <p:ph type="sldNum" sz="quarter" idx="12"/>
          </p:nvPr>
        </p:nvSpPr>
        <p:spPr/>
        <p:txBody>
          <a:bodyPr/>
          <a:lstStyle/>
          <a:p>
            <a:fld id="{0E749408-A877-4D10-9A84-9293DFA2E858}" type="slidenum">
              <a:rPr lang="nb-NO" smtClean="0"/>
              <a:t>‹#›</a:t>
            </a:fld>
            <a:endParaRPr lang="nb-NO"/>
          </a:p>
        </p:txBody>
      </p:sp>
    </p:spTree>
    <p:extLst>
      <p:ext uri="{BB962C8B-B14F-4D97-AF65-F5344CB8AC3E}">
        <p14:creationId xmlns:p14="http://schemas.microsoft.com/office/powerpoint/2010/main" val="1691625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3F3F3"/>
        </a:solidFill>
        <a:effectLst/>
      </p:bgPr>
    </p:bg>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DA888A0E-622A-4D85-AC25-90C8A98B8A80}"/>
              </a:ext>
            </a:extLst>
          </p:cNvPr>
          <p:cNvGrpSpPr/>
          <p:nvPr userDrawn="1"/>
        </p:nvGrpSpPr>
        <p:grpSpPr>
          <a:xfrm>
            <a:off x="0" y="6523158"/>
            <a:ext cx="12191998" cy="334842"/>
            <a:chOff x="0" y="6523158"/>
            <a:chExt cx="12191998" cy="334842"/>
          </a:xfrm>
        </p:grpSpPr>
        <p:sp>
          <p:nvSpPr>
            <p:cNvPr id="11" name="Rektangel 10">
              <a:extLst>
                <a:ext uri="{FF2B5EF4-FFF2-40B4-BE49-F238E27FC236}">
                  <a16:creationId xmlns:a16="http://schemas.microsoft.com/office/drawing/2014/main" id="{76CF861D-7892-42CC-A3E0-2C15957B377D}"/>
                </a:ext>
              </a:extLst>
            </p:cNvPr>
            <p:cNvSpPr/>
            <p:nvPr userDrawn="1"/>
          </p:nvSpPr>
          <p:spPr>
            <a:xfrm>
              <a:off x="0" y="6569964"/>
              <a:ext cx="12191998" cy="288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2" name="Likebent trekant 11">
              <a:extLst>
                <a:ext uri="{FF2B5EF4-FFF2-40B4-BE49-F238E27FC236}">
                  <a16:creationId xmlns:a16="http://schemas.microsoft.com/office/drawing/2014/main" id="{9AF4E4BA-89F5-45E1-A501-A642640D1A23}"/>
                </a:ext>
              </a:extLst>
            </p:cNvPr>
            <p:cNvSpPr/>
            <p:nvPr userDrawn="1"/>
          </p:nvSpPr>
          <p:spPr>
            <a:xfrm>
              <a:off x="5780960" y="6523158"/>
              <a:ext cx="630079" cy="33484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266"/>
            </a:p>
          </p:txBody>
        </p:sp>
        <p:sp>
          <p:nvSpPr>
            <p:cNvPr id="14" name="TekstSylinder 13">
              <a:extLst>
                <a:ext uri="{FF2B5EF4-FFF2-40B4-BE49-F238E27FC236}">
                  <a16:creationId xmlns:a16="http://schemas.microsoft.com/office/drawing/2014/main" id="{C1F59619-C15A-4DB4-A839-895084BD8C62}"/>
                </a:ext>
              </a:extLst>
            </p:cNvPr>
            <p:cNvSpPr txBox="1"/>
            <p:nvPr userDrawn="1"/>
          </p:nvSpPr>
          <p:spPr>
            <a:xfrm>
              <a:off x="11451412" y="6651079"/>
              <a:ext cx="252325" cy="189732"/>
            </a:xfrm>
            <a:prstGeom prst="rect">
              <a:avLst/>
            </a:prstGeom>
            <a:noFill/>
          </p:spPr>
          <p:txBody>
            <a:bodyPr wrap="square" rtlCol="0">
              <a:spAutoFit/>
            </a:bodyPr>
            <a:lstStyle/>
            <a:p>
              <a:r>
                <a:rPr lang="nb-NO" sz="633">
                  <a:solidFill>
                    <a:schemeClr val="bg1"/>
                  </a:solidFill>
                </a:rPr>
                <a:t>|</a:t>
              </a:r>
              <a:endParaRPr lang="nb-NO" sz="633"/>
            </a:p>
          </p:txBody>
        </p:sp>
        <p:pic>
          <p:nvPicPr>
            <p:cNvPr id="15" name="Bilde 14">
              <a:extLst>
                <a:ext uri="{FF2B5EF4-FFF2-40B4-BE49-F238E27FC236}">
                  <a16:creationId xmlns:a16="http://schemas.microsoft.com/office/drawing/2014/main" id="{0018648C-5CFC-4695-8922-7F9B91C238D5}"/>
                </a:ext>
              </a:extLst>
            </p:cNvPr>
            <p:cNvPicPr>
              <a:picLocks noChangeAspect="1"/>
            </p:cNvPicPr>
            <p:nvPr userDrawn="1"/>
          </p:nvPicPr>
          <p:blipFill>
            <a:blip r:embed="rId26"/>
            <a:stretch>
              <a:fillRect/>
            </a:stretch>
          </p:blipFill>
          <p:spPr>
            <a:xfrm>
              <a:off x="333567" y="6695374"/>
              <a:ext cx="1262254" cy="61200"/>
            </a:xfrm>
            <a:prstGeom prst="rect">
              <a:avLst/>
            </a:prstGeom>
          </p:spPr>
        </p:pic>
      </p:grpSp>
      <p:sp>
        <p:nvSpPr>
          <p:cNvPr id="2" name="Title Placeholder 1"/>
          <p:cNvSpPr>
            <a:spLocks noGrp="1"/>
          </p:cNvSpPr>
          <p:nvPr>
            <p:ph type="title"/>
          </p:nvPr>
        </p:nvSpPr>
        <p:spPr>
          <a:xfrm>
            <a:off x="1266932" y="907129"/>
            <a:ext cx="10515600" cy="423449"/>
          </a:xfrm>
          <a:prstGeom prst="rect">
            <a:avLst/>
          </a:prstGeom>
        </p:spPr>
        <p:txBody>
          <a:bodyPr vert="horz" lIns="91440" tIns="45720" rIns="91440" bIns="45720" rtlCol="0" anchor="t" anchorCtr="0">
            <a:spAutoFit/>
          </a:bodyPr>
          <a:lstStyle/>
          <a:p>
            <a:r>
              <a:rPr lang="nb-NO"/>
              <a:t>heading</a:t>
            </a:r>
            <a:endParaRPr lang="en-US"/>
          </a:p>
        </p:txBody>
      </p:sp>
      <p:sp>
        <p:nvSpPr>
          <p:cNvPr id="3" name="Text Placeholder 2"/>
          <p:cNvSpPr>
            <a:spLocks noGrp="1"/>
          </p:cNvSpPr>
          <p:nvPr>
            <p:ph type="body" idx="1"/>
          </p:nvPr>
        </p:nvSpPr>
        <p:spPr>
          <a:xfrm>
            <a:off x="1266933" y="2735482"/>
            <a:ext cx="7117115" cy="1456826"/>
          </a:xfrm>
          <a:prstGeom prst="rect">
            <a:avLst/>
          </a:prstGeom>
        </p:spPr>
        <p:txBody>
          <a:bodyPr vert="horz" lIns="91440" tIns="45720" rIns="91440" bIns="45720" rtlCol="0">
            <a:noAutofit/>
          </a:bodyPr>
          <a:lstStyle/>
          <a:p>
            <a:pPr lvl="0"/>
            <a:r>
              <a:rPr lang="nb-NO"/>
              <a:t>Første nivå</a:t>
            </a:r>
          </a:p>
          <a:p>
            <a:pPr lvl="1"/>
            <a:r>
              <a:rPr lang="nb-NO"/>
              <a:t>Andre nivå</a:t>
            </a:r>
          </a:p>
          <a:p>
            <a:pPr lvl="1"/>
            <a:r>
              <a:rPr lang="nb-NO" err="1"/>
              <a:t>Arit</a:t>
            </a:r>
            <a:r>
              <a:rPr lang="nb-NO"/>
              <a:t> </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10734673" y="6651079"/>
            <a:ext cx="918736" cy="189732"/>
          </a:xfrm>
          <a:prstGeom prst="rect">
            <a:avLst/>
          </a:prstGeom>
        </p:spPr>
        <p:txBody>
          <a:bodyPr vert="horz" wrap="square" lIns="91440" tIns="45720" rIns="91440" bIns="45720" rtlCol="0" anchor="t" anchorCtr="0">
            <a:spAutoFit/>
          </a:bodyPr>
          <a:lstStyle>
            <a:lvl1pPr algn="ctr">
              <a:defRPr sz="633">
                <a:solidFill>
                  <a:schemeClr val="bg1"/>
                </a:solidFill>
              </a:defRPr>
            </a:lvl1pPr>
          </a:lstStyle>
          <a:p>
            <a:fld id="{05370CE0-DC04-4758-A0B7-D5F57B9DDF36}" type="datetime1">
              <a:rPr lang="nb-NO" smtClean="0"/>
              <a:t>17.11.2021</a:t>
            </a:fld>
            <a:endParaRPr lang="nb-NO"/>
          </a:p>
        </p:txBody>
      </p:sp>
      <p:sp>
        <p:nvSpPr>
          <p:cNvPr id="6" name="Slide Number Placeholder 5"/>
          <p:cNvSpPr>
            <a:spLocks noGrp="1"/>
          </p:cNvSpPr>
          <p:nvPr>
            <p:ph type="sldNum" sz="quarter" idx="4"/>
          </p:nvPr>
        </p:nvSpPr>
        <p:spPr>
          <a:xfrm>
            <a:off x="11564873" y="6651079"/>
            <a:ext cx="558651" cy="189732"/>
          </a:xfrm>
          <a:prstGeom prst="rect">
            <a:avLst/>
          </a:prstGeom>
        </p:spPr>
        <p:txBody>
          <a:bodyPr vert="horz" wrap="square" lIns="91440" tIns="45720" rIns="91440" bIns="45720" rtlCol="0" anchor="t" anchorCtr="0">
            <a:spAutoFit/>
          </a:bodyPr>
          <a:lstStyle>
            <a:lvl1pPr algn="l">
              <a:defRPr sz="633">
                <a:solidFill>
                  <a:schemeClr val="bg1"/>
                </a:solidFill>
              </a:defRPr>
            </a:lvl1pPr>
          </a:lstStyle>
          <a:p>
            <a:r>
              <a:rPr lang="nb-NO"/>
              <a:t>02</a:t>
            </a:r>
          </a:p>
        </p:txBody>
      </p:sp>
      <p:pic>
        <p:nvPicPr>
          <p:cNvPr id="13" name="Bilde 12">
            <a:extLst>
              <a:ext uri="{FF2B5EF4-FFF2-40B4-BE49-F238E27FC236}">
                <a16:creationId xmlns:a16="http://schemas.microsoft.com/office/drawing/2014/main" id="{526C0375-A2F9-495D-97C4-75E68D7ED56D}"/>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0" y="0"/>
            <a:ext cx="112776" cy="1118618"/>
          </a:xfrm>
          <a:prstGeom prst="rect">
            <a:avLst/>
          </a:prstGeom>
        </p:spPr>
      </p:pic>
      <p:pic>
        <p:nvPicPr>
          <p:cNvPr id="19" name="Bilde 18">
            <a:extLst>
              <a:ext uri="{FF2B5EF4-FFF2-40B4-BE49-F238E27FC236}">
                <a16:creationId xmlns:a16="http://schemas.microsoft.com/office/drawing/2014/main" id="{F71E8318-785A-46C3-AC12-3B13253B2FC6}"/>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0513314" y="324040"/>
            <a:ext cx="1322256" cy="393863"/>
          </a:xfrm>
          <a:prstGeom prst="rect">
            <a:avLst/>
          </a:prstGeom>
        </p:spPr>
      </p:pic>
    </p:spTree>
    <p:extLst>
      <p:ext uri="{BB962C8B-B14F-4D97-AF65-F5344CB8AC3E}">
        <p14:creationId xmlns:p14="http://schemas.microsoft.com/office/powerpoint/2010/main" val="2316746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hf hdr="0"/>
  <p:txStyles>
    <p:titleStyle>
      <a:lvl1pPr algn="l" defTabSz="914290" rtl="0" eaLnBrk="1" latinLnBrk="0" hangingPunct="1">
        <a:lnSpc>
          <a:spcPct val="90000"/>
        </a:lnSpc>
        <a:spcBef>
          <a:spcPct val="0"/>
        </a:spcBef>
        <a:buNone/>
        <a:defRPr sz="2391" b="1" kern="1200" cap="all" baseline="0">
          <a:solidFill>
            <a:schemeClr val="accent1"/>
          </a:solidFill>
          <a:latin typeface="+mj-lt"/>
          <a:ea typeface="+mj-ea"/>
          <a:cs typeface="+mj-cs"/>
        </a:defRPr>
      </a:lvl1pPr>
    </p:titleStyle>
    <p:bodyStyle>
      <a:lvl1pPr marL="202522" indent="-202522" algn="l" defTabSz="914290" rtl="0" eaLnBrk="1" latinLnBrk="0" hangingPunct="1">
        <a:lnSpc>
          <a:spcPct val="120000"/>
        </a:lnSpc>
        <a:spcBef>
          <a:spcPts val="1688"/>
        </a:spcBef>
        <a:buClr>
          <a:schemeClr val="accent1"/>
        </a:buClr>
        <a:buSzPct val="140000"/>
        <a:buFont typeface="Arial" panose="020B0604020202020204" pitchFamily="34" charset="0"/>
        <a:buChar char="•"/>
        <a:defRPr sz="1125" kern="1200">
          <a:solidFill>
            <a:srgbClr val="414141"/>
          </a:solidFill>
          <a:latin typeface="+mn-lt"/>
          <a:ea typeface="+mn-ea"/>
          <a:cs typeface="+mn-cs"/>
        </a:defRPr>
      </a:lvl1pPr>
      <a:lvl2pPr marL="455674" indent="-202522" algn="l" defTabSz="914290" rtl="0" eaLnBrk="1" latinLnBrk="0" hangingPunct="1">
        <a:lnSpc>
          <a:spcPct val="120000"/>
        </a:lnSpc>
        <a:spcBef>
          <a:spcPts val="500"/>
        </a:spcBef>
        <a:buClr>
          <a:schemeClr val="accent1"/>
        </a:buClr>
        <a:buSzPct val="140000"/>
        <a:buFont typeface="Arial" panose="020B0604020202020204" pitchFamily="34" charset="0"/>
        <a:buChar char="•"/>
        <a:defRPr sz="1125" kern="1200">
          <a:solidFill>
            <a:srgbClr val="414141"/>
          </a:solidFill>
          <a:latin typeface="+mn-lt"/>
          <a:ea typeface="+mn-ea"/>
          <a:cs typeface="+mn-cs"/>
        </a:defRPr>
      </a:lvl2pPr>
      <a:lvl3pPr marL="987293"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3pPr>
      <a:lvl4pPr marL="1291075"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4pPr>
      <a:lvl5pPr marL="1772064"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5pPr>
      <a:lvl6pPr marL="2514299"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443"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589"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734"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290" rtl="0" eaLnBrk="1" latinLnBrk="0" hangingPunct="1">
        <a:defRPr sz="1799" kern="1200">
          <a:solidFill>
            <a:schemeClr val="tx1"/>
          </a:solidFill>
          <a:latin typeface="+mn-lt"/>
          <a:ea typeface="+mn-ea"/>
          <a:cs typeface="+mn-cs"/>
        </a:defRPr>
      </a:lvl1pPr>
      <a:lvl2pPr marL="457145" algn="l" defTabSz="914290" rtl="0" eaLnBrk="1" latinLnBrk="0" hangingPunct="1">
        <a:defRPr sz="1799" kern="1200">
          <a:solidFill>
            <a:schemeClr val="tx1"/>
          </a:solidFill>
          <a:latin typeface="+mn-lt"/>
          <a:ea typeface="+mn-ea"/>
          <a:cs typeface="+mn-cs"/>
        </a:defRPr>
      </a:lvl2pPr>
      <a:lvl3pPr marL="914290" algn="l" defTabSz="914290" rtl="0" eaLnBrk="1" latinLnBrk="0" hangingPunct="1">
        <a:defRPr sz="1799" kern="1200">
          <a:solidFill>
            <a:schemeClr val="tx1"/>
          </a:solidFill>
          <a:latin typeface="+mn-lt"/>
          <a:ea typeface="+mn-ea"/>
          <a:cs typeface="+mn-cs"/>
        </a:defRPr>
      </a:lvl3pPr>
      <a:lvl4pPr marL="1371435" algn="l" defTabSz="914290" rtl="0" eaLnBrk="1" latinLnBrk="0" hangingPunct="1">
        <a:defRPr sz="1799" kern="1200">
          <a:solidFill>
            <a:schemeClr val="tx1"/>
          </a:solidFill>
          <a:latin typeface="+mn-lt"/>
          <a:ea typeface="+mn-ea"/>
          <a:cs typeface="+mn-cs"/>
        </a:defRPr>
      </a:lvl4pPr>
      <a:lvl5pPr marL="1828581" algn="l" defTabSz="914290" rtl="0" eaLnBrk="1" latinLnBrk="0" hangingPunct="1">
        <a:defRPr sz="1799" kern="1200">
          <a:solidFill>
            <a:schemeClr val="tx1"/>
          </a:solidFill>
          <a:latin typeface="+mn-lt"/>
          <a:ea typeface="+mn-ea"/>
          <a:cs typeface="+mn-cs"/>
        </a:defRPr>
      </a:lvl5pPr>
      <a:lvl6pPr marL="2285726" algn="l" defTabSz="914290" rtl="0" eaLnBrk="1" latinLnBrk="0" hangingPunct="1">
        <a:defRPr sz="1799" kern="1200">
          <a:solidFill>
            <a:schemeClr val="tx1"/>
          </a:solidFill>
          <a:latin typeface="+mn-lt"/>
          <a:ea typeface="+mn-ea"/>
          <a:cs typeface="+mn-cs"/>
        </a:defRPr>
      </a:lvl6pPr>
      <a:lvl7pPr marL="2742871" algn="l" defTabSz="914290" rtl="0" eaLnBrk="1" latinLnBrk="0" hangingPunct="1">
        <a:defRPr sz="1799" kern="1200">
          <a:solidFill>
            <a:schemeClr val="tx1"/>
          </a:solidFill>
          <a:latin typeface="+mn-lt"/>
          <a:ea typeface="+mn-ea"/>
          <a:cs typeface="+mn-cs"/>
        </a:defRPr>
      </a:lvl7pPr>
      <a:lvl8pPr marL="3200016" algn="l" defTabSz="914290" rtl="0" eaLnBrk="1" latinLnBrk="0" hangingPunct="1">
        <a:defRPr sz="1799" kern="1200">
          <a:solidFill>
            <a:schemeClr val="tx1"/>
          </a:solidFill>
          <a:latin typeface="+mn-lt"/>
          <a:ea typeface="+mn-ea"/>
          <a:cs typeface="+mn-cs"/>
        </a:defRPr>
      </a:lvl8pPr>
      <a:lvl9pPr marL="3657161" algn="l" defTabSz="914290"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1.xml"/><Relationship Id="rId6" Type="http://schemas.openxmlformats.org/officeDocument/2006/relationships/image" Target="../media/image15.png"/><Relationship Id="rId5" Type="http://schemas.openxmlformats.org/officeDocument/2006/relationships/image" Target="../media/image14.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jpg"/></Relationships>
</file>

<file path=ppt/slides/_rels/slide5.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notesSlide" Target="../notesSlides/notesSlide4.xml"/><Relationship Id="rId16" Type="http://schemas.openxmlformats.org/officeDocument/2006/relationships/image" Target="../media/image37.png"/><Relationship Id="rId1" Type="http://schemas.openxmlformats.org/officeDocument/2006/relationships/slideLayout" Target="../slideLayouts/slideLayout18.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image" Target="../media/image40.jpg"/></Relationships>
</file>

<file path=ppt/slides/_rels/slide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jpg"/><Relationship Id="rId7" Type="http://schemas.openxmlformats.org/officeDocument/2006/relationships/hyperlink" Target="mailto:casper.petersen@morenot.com"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mailto:marthe.brodahl@morenot.com" TargetMode="External"/><Relationship Id="rId5" Type="http://schemas.openxmlformats.org/officeDocument/2006/relationships/image" Target="../media/image48.jpg"/><Relationship Id="rId4" Type="http://schemas.openxmlformats.org/officeDocument/2006/relationships/image" Target="../media/image47.png"/><Relationship Id="rId9" Type="http://schemas.openxmlformats.org/officeDocument/2006/relationships/hyperlink" Target="mailto:havard.nybo@moreno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ssholder for bilde 10">
            <a:extLst>
              <a:ext uri="{FF2B5EF4-FFF2-40B4-BE49-F238E27FC236}">
                <a16:creationId xmlns:a16="http://schemas.microsoft.com/office/drawing/2014/main" id="{ABE4B85F-D312-6F48-AC43-681CD739A872}"/>
              </a:ext>
            </a:extLst>
          </p:cNvPr>
          <p:cNvPicPr>
            <a:picLocks noGrp="1" noChangeAspect="1"/>
          </p:cNvPicPr>
          <p:nvPr>
            <p:ph type="pic" sz="quarter" idx="19"/>
          </p:nvPr>
        </p:nvPicPr>
        <p:blipFill rotWithShape="1">
          <a:blip r:embed="rId2">
            <a:extLst>
              <a:ext uri="{28A0092B-C50C-407E-A947-70E740481C1C}">
                <a14:useLocalDpi xmlns:a14="http://schemas.microsoft.com/office/drawing/2010/main" val="0"/>
              </a:ext>
            </a:extLst>
          </a:blip>
          <a:srcRect t="12485" b="12485"/>
          <a:stretch/>
        </p:blipFill>
        <p:spPr>
          <a:xfrm>
            <a:off x="0" y="0"/>
            <a:ext cx="12192000" cy="6580188"/>
          </a:xfrm>
        </p:spPr>
      </p:pic>
      <p:sp>
        <p:nvSpPr>
          <p:cNvPr id="5" name="Plassholder for dato 4">
            <a:extLst>
              <a:ext uri="{FF2B5EF4-FFF2-40B4-BE49-F238E27FC236}">
                <a16:creationId xmlns:a16="http://schemas.microsoft.com/office/drawing/2014/main" id="{160C8509-092B-B24F-B546-110D1574430B}"/>
              </a:ext>
            </a:extLst>
          </p:cNvPr>
          <p:cNvSpPr>
            <a:spLocks noGrp="1"/>
          </p:cNvSpPr>
          <p:nvPr>
            <p:ph type="dt" sz="half" idx="10"/>
          </p:nvPr>
        </p:nvSpPr>
        <p:spPr>
          <a:xfrm>
            <a:off x="10734673" y="6651079"/>
            <a:ext cx="918736" cy="189732"/>
          </a:xfrm>
        </p:spPr>
        <p:txBody>
          <a:bodyPr/>
          <a:lstStyle/>
          <a:p>
            <a:pPr marL="0" marR="0" lvl="0" indent="0" algn="ctr" defTabSz="321503" rtl="0" eaLnBrk="1" fontAlgn="auto" latinLnBrk="0" hangingPunct="1">
              <a:lnSpc>
                <a:spcPct val="100000"/>
              </a:lnSpc>
              <a:spcBef>
                <a:spcPts val="0"/>
              </a:spcBef>
              <a:spcAft>
                <a:spcPts val="0"/>
              </a:spcAft>
              <a:buClrTx/>
              <a:buSzTx/>
              <a:buFontTx/>
              <a:buNone/>
              <a:tabLst/>
              <a:defRPr/>
            </a:pPr>
            <a:fld id="{99ABAC8E-2E0E-4BC5-9CD4-458D206FD394}" type="datetime1">
              <a:rPr kumimoji="0" lang="nb-NO" sz="633" b="0" i="0" u="none" strike="noStrike" kern="1200" cap="none" spc="0" normalizeH="0" baseline="0" noProof="0" smtClean="0">
                <a:ln>
                  <a:noFill/>
                </a:ln>
                <a:solidFill>
                  <a:prstClr val="white"/>
                </a:solidFill>
                <a:effectLst/>
                <a:uLnTx/>
                <a:uFillTx/>
                <a:latin typeface="Sansa Std Normal"/>
                <a:ea typeface="+mn-ea"/>
                <a:cs typeface="+mn-cs"/>
              </a:rPr>
              <a:pPr marL="0" marR="0" lvl="0" indent="0" algn="ctr" defTabSz="321503" rtl="0" eaLnBrk="1" fontAlgn="auto" latinLnBrk="0" hangingPunct="1">
                <a:lnSpc>
                  <a:spcPct val="100000"/>
                </a:lnSpc>
                <a:spcBef>
                  <a:spcPts val="0"/>
                </a:spcBef>
                <a:spcAft>
                  <a:spcPts val="0"/>
                </a:spcAft>
                <a:buClrTx/>
                <a:buSzTx/>
                <a:buFontTx/>
                <a:buNone/>
                <a:tabLst/>
                <a:defRPr/>
              </a:pPr>
              <a:t>17.11.2021</a:t>
            </a:fld>
            <a:endParaRPr kumimoji="0" lang="nb-NO" sz="633" b="0" i="0" u="none" strike="noStrike" kern="1200" cap="none" spc="0" normalizeH="0" baseline="0" noProof="0">
              <a:ln>
                <a:noFill/>
              </a:ln>
              <a:solidFill>
                <a:prstClr val="white"/>
              </a:solidFill>
              <a:effectLst/>
              <a:uLnTx/>
              <a:uFillTx/>
              <a:latin typeface="Sansa Std Normal"/>
              <a:ea typeface="+mn-ea"/>
              <a:cs typeface="+mn-cs"/>
            </a:endParaRPr>
          </a:p>
        </p:txBody>
      </p:sp>
      <p:sp>
        <p:nvSpPr>
          <p:cNvPr id="6" name="Plassholder for lysbildenummer 5">
            <a:extLst>
              <a:ext uri="{FF2B5EF4-FFF2-40B4-BE49-F238E27FC236}">
                <a16:creationId xmlns:a16="http://schemas.microsoft.com/office/drawing/2014/main" id="{55549C6C-7279-4245-9DEC-807A4B52AAF3}"/>
              </a:ext>
            </a:extLst>
          </p:cNvPr>
          <p:cNvSpPr>
            <a:spLocks noGrp="1"/>
          </p:cNvSpPr>
          <p:nvPr>
            <p:ph type="sldNum" sz="quarter" idx="12"/>
          </p:nvPr>
        </p:nvSpPr>
        <p:spPr>
          <a:xfrm>
            <a:off x="11564873" y="6651079"/>
            <a:ext cx="558651" cy="189732"/>
          </a:xfrm>
        </p:spPr>
        <p:txBody>
          <a:bodyPr/>
          <a:lstStyle/>
          <a:p>
            <a:pPr marL="0" marR="0" lvl="0" indent="0" algn="l" defTabSz="321503" rtl="0" eaLnBrk="1" fontAlgn="auto" latinLnBrk="0" hangingPunct="1">
              <a:lnSpc>
                <a:spcPct val="100000"/>
              </a:lnSpc>
              <a:spcBef>
                <a:spcPts val="0"/>
              </a:spcBef>
              <a:spcAft>
                <a:spcPts val="0"/>
              </a:spcAft>
              <a:buClrTx/>
              <a:buSzTx/>
              <a:buFontTx/>
              <a:buNone/>
              <a:tabLst/>
              <a:defRPr/>
            </a:pPr>
            <a:fld id="{0E749408-A877-4D10-9A84-9293DFA2E858}" type="slidenum">
              <a:rPr kumimoji="0" lang="nb-NO" sz="633" b="0" i="0" u="none" strike="noStrike" kern="1200" cap="none" spc="0" normalizeH="0" baseline="0" noProof="0" smtClean="0">
                <a:ln>
                  <a:noFill/>
                </a:ln>
                <a:solidFill>
                  <a:prstClr val="white"/>
                </a:solidFill>
                <a:effectLst/>
                <a:uLnTx/>
                <a:uFillTx/>
                <a:latin typeface="Sansa Std Normal"/>
                <a:ea typeface="+mn-ea"/>
                <a:cs typeface="+mn-cs"/>
              </a:rPr>
              <a:pPr marL="0" marR="0" lvl="0" indent="0" algn="l" defTabSz="321503" rtl="0" eaLnBrk="1" fontAlgn="auto" latinLnBrk="0" hangingPunct="1">
                <a:lnSpc>
                  <a:spcPct val="100000"/>
                </a:lnSpc>
                <a:spcBef>
                  <a:spcPts val="0"/>
                </a:spcBef>
                <a:spcAft>
                  <a:spcPts val="0"/>
                </a:spcAft>
                <a:buClrTx/>
                <a:buSzTx/>
                <a:buFontTx/>
                <a:buNone/>
                <a:tabLst/>
                <a:defRPr/>
              </a:pPr>
              <a:t>1</a:t>
            </a:fld>
            <a:endParaRPr kumimoji="0" lang="nb-NO" sz="633" b="0" i="0" u="none" strike="noStrike" kern="1200" cap="none" spc="0" normalizeH="0" baseline="0" noProof="0">
              <a:ln>
                <a:noFill/>
              </a:ln>
              <a:solidFill>
                <a:prstClr val="white"/>
              </a:solidFill>
              <a:effectLst/>
              <a:uLnTx/>
              <a:uFillTx/>
              <a:latin typeface="Sansa Std Normal"/>
              <a:ea typeface="+mn-ea"/>
              <a:cs typeface="+mn-cs"/>
            </a:endParaRPr>
          </a:p>
        </p:txBody>
      </p:sp>
      <p:sp>
        <p:nvSpPr>
          <p:cNvPr id="7" name="Tittel 6">
            <a:extLst>
              <a:ext uri="{FF2B5EF4-FFF2-40B4-BE49-F238E27FC236}">
                <a16:creationId xmlns:a16="http://schemas.microsoft.com/office/drawing/2014/main" id="{0EC60E6F-6DEE-7342-A0B8-23E05287E490}"/>
              </a:ext>
            </a:extLst>
          </p:cNvPr>
          <p:cNvSpPr>
            <a:spLocks noGrp="1"/>
          </p:cNvSpPr>
          <p:nvPr>
            <p:ph type="title"/>
          </p:nvPr>
        </p:nvSpPr>
        <p:spPr>
          <a:xfrm>
            <a:off x="914179" y="1368641"/>
            <a:ext cx="8668974" cy="1163780"/>
          </a:xfrm>
        </p:spPr>
        <p:txBody>
          <a:bodyPr anchor="t"/>
          <a:lstStyle/>
          <a:p>
            <a:r>
              <a:rPr lang="en-BZ" dirty="0"/>
              <a:t>Working towards circular business models in Mørenot aquaculture</a:t>
            </a:r>
          </a:p>
        </p:txBody>
      </p:sp>
      <p:sp>
        <p:nvSpPr>
          <p:cNvPr id="14" name="Plassholder for tekst 13">
            <a:extLst>
              <a:ext uri="{FF2B5EF4-FFF2-40B4-BE49-F238E27FC236}">
                <a16:creationId xmlns:a16="http://schemas.microsoft.com/office/drawing/2014/main" id="{F495BAA6-CE37-44E6-A47D-81A99C67732C}"/>
              </a:ext>
            </a:extLst>
          </p:cNvPr>
          <p:cNvSpPr>
            <a:spLocks noGrp="1"/>
          </p:cNvSpPr>
          <p:nvPr>
            <p:ph type="body" sz="quarter" idx="20"/>
          </p:nvPr>
        </p:nvSpPr>
        <p:spPr/>
        <p:txBody>
          <a:bodyPr/>
          <a:lstStyle/>
          <a:p>
            <a:endParaRPr lang="nb-NO"/>
          </a:p>
        </p:txBody>
      </p:sp>
    </p:spTree>
    <p:extLst>
      <p:ext uri="{BB962C8B-B14F-4D97-AF65-F5344CB8AC3E}">
        <p14:creationId xmlns:p14="http://schemas.microsoft.com/office/powerpoint/2010/main" val="2028050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10668CFD-A93D-44DA-9EB4-342ADA990E7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2" name="Objekt 1" hidden="1">
                        <a:extLst>
                          <a:ext uri="{FF2B5EF4-FFF2-40B4-BE49-F238E27FC236}">
                            <a16:creationId xmlns:a16="http://schemas.microsoft.com/office/drawing/2014/main" id="{10668CFD-A93D-44DA-9EB4-342ADA990E7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3" name="Plassholder for bilde 12">
            <a:extLst>
              <a:ext uri="{FF2B5EF4-FFF2-40B4-BE49-F238E27FC236}">
                <a16:creationId xmlns:a16="http://schemas.microsoft.com/office/drawing/2014/main" id="{39691308-E1D2-4DD7-BEA9-150BA688DB1E}"/>
              </a:ext>
            </a:extLst>
          </p:cNvPr>
          <p:cNvPicPr>
            <a:picLocks noGrp="1" noChangeAspect="1"/>
          </p:cNvPicPr>
          <p:nvPr>
            <p:ph type="pic" sz="quarter" idx="19"/>
          </p:nvPr>
        </p:nvPicPr>
        <p:blipFill>
          <a:blip r:embed="rId6"/>
          <a:srcRect t="2025" b="2025"/>
          <a:stretch>
            <a:fillRect/>
          </a:stretch>
        </p:blipFill>
        <p:spPr>
          <a:xfrm>
            <a:off x="0" y="-116734"/>
            <a:ext cx="12192000" cy="6699540"/>
          </a:xfrm>
        </p:spPr>
      </p:pic>
      <p:sp>
        <p:nvSpPr>
          <p:cNvPr id="10" name="Rektangel 9">
            <a:extLst>
              <a:ext uri="{FF2B5EF4-FFF2-40B4-BE49-F238E27FC236}">
                <a16:creationId xmlns:a16="http://schemas.microsoft.com/office/drawing/2014/main" id="{77C098E0-872A-466C-8EAA-1807D3D8621D}"/>
              </a:ext>
            </a:extLst>
          </p:cNvPr>
          <p:cNvSpPr/>
          <p:nvPr/>
        </p:nvSpPr>
        <p:spPr>
          <a:xfrm rot="10800000" flipV="1">
            <a:off x="-2" y="-121598"/>
            <a:ext cx="12192001" cy="6699538"/>
          </a:xfrm>
          <a:prstGeom prst="rect">
            <a:avLst/>
          </a:prstGeom>
          <a:solidFill>
            <a:srgbClr val="0000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Plassholder for dato 3">
            <a:extLst>
              <a:ext uri="{FF2B5EF4-FFF2-40B4-BE49-F238E27FC236}">
                <a16:creationId xmlns:a16="http://schemas.microsoft.com/office/drawing/2014/main" id="{80C69F0D-F52B-45A3-8F42-7C7E1305578C}"/>
              </a:ext>
            </a:extLst>
          </p:cNvPr>
          <p:cNvSpPr>
            <a:spLocks noGrp="1"/>
          </p:cNvSpPr>
          <p:nvPr>
            <p:ph type="dt" sz="half" idx="10"/>
          </p:nvPr>
        </p:nvSpPr>
        <p:spPr/>
        <p:txBody>
          <a:bodyPr/>
          <a:lstStyle/>
          <a:p>
            <a:fld id="{2DE337BE-A679-4F85-8E9D-48CCEFBE867B}" type="datetime1">
              <a:rPr lang="nb-NO" smtClean="0"/>
              <a:t>17.11.2021</a:t>
            </a:fld>
            <a:endParaRPr lang="nb-NO"/>
          </a:p>
        </p:txBody>
      </p:sp>
      <p:sp>
        <p:nvSpPr>
          <p:cNvPr id="5" name="Plassholder for lysbildenummer 4">
            <a:extLst>
              <a:ext uri="{FF2B5EF4-FFF2-40B4-BE49-F238E27FC236}">
                <a16:creationId xmlns:a16="http://schemas.microsoft.com/office/drawing/2014/main" id="{8143032F-3552-415D-B62E-364ABBA452A1}"/>
              </a:ext>
            </a:extLst>
          </p:cNvPr>
          <p:cNvSpPr>
            <a:spLocks noGrp="1"/>
          </p:cNvSpPr>
          <p:nvPr>
            <p:ph type="sldNum" sz="quarter" idx="12"/>
          </p:nvPr>
        </p:nvSpPr>
        <p:spPr/>
        <p:txBody>
          <a:bodyPr/>
          <a:lstStyle/>
          <a:p>
            <a:fld id="{0E749408-A877-4D10-9A84-9293DFA2E858}" type="slidenum">
              <a:rPr lang="nb-NO" smtClean="0"/>
              <a:t>2</a:t>
            </a:fld>
            <a:endParaRPr lang="nb-NO"/>
          </a:p>
        </p:txBody>
      </p:sp>
      <p:sp>
        <p:nvSpPr>
          <p:cNvPr id="7" name="Plassholder for tekst 6">
            <a:extLst>
              <a:ext uri="{FF2B5EF4-FFF2-40B4-BE49-F238E27FC236}">
                <a16:creationId xmlns:a16="http://schemas.microsoft.com/office/drawing/2014/main" id="{4D2175B6-C68C-4741-981D-E3BCB7E3F21D}"/>
              </a:ext>
            </a:extLst>
          </p:cNvPr>
          <p:cNvSpPr>
            <a:spLocks noGrp="1"/>
          </p:cNvSpPr>
          <p:nvPr>
            <p:ph type="body" sz="quarter" idx="20"/>
          </p:nvPr>
        </p:nvSpPr>
        <p:spPr/>
        <p:txBody>
          <a:bodyPr/>
          <a:lstStyle/>
          <a:p>
            <a:endParaRPr lang="nb-NO" dirty="0"/>
          </a:p>
        </p:txBody>
      </p:sp>
      <p:sp>
        <p:nvSpPr>
          <p:cNvPr id="17" name="TekstSylinder 16">
            <a:extLst>
              <a:ext uri="{FF2B5EF4-FFF2-40B4-BE49-F238E27FC236}">
                <a16:creationId xmlns:a16="http://schemas.microsoft.com/office/drawing/2014/main" id="{7F14C793-E0A0-4BEC-B793-CFE8FB01EB5E}"/>
              </a:ext>
            </a:extLst>
          </p:cNvPr>
          <p:cNvSpPr txBox="1"/>
          <p:nvPr/>
        </p:nvSpPr>
        <p:spPr>
          <a:xfrm>
            <a:off x="3462106" y="5138403"/>
            <a:ext cx="960519" cy="441018"/>
          </a:xfrm>
          <a:prstGeom prst="rect">
            <a:avLst/>
          </a:prstGeom>
          <a:noFill/>
        </p:spPr>
        <p:txBody>
          <a:bodyPr wrap="none" rtlCol="0">
            <a:spAutoFit/>
          </a:bodyPr>
          <a:lstStyle/>
          <a:p>
            <a:pPr algn="ctr"/>
            <a:r>
              <a:rPr lang="en-US" dirty="0">
                <a:solidFill>
                  <a:schemeClr val="bg1"/>
                </a:solidFill>
              </a:rPr>
              <a:t>REVENUE </a:t>
            </a:r>
            <a:br>
              <a:rPr lang="en-US" dirty="0">
                <a:solidFill>
                  <a:schemeClr val="bg1"/>
                </a:solidFill>
              </a:rPr>
            </a:br>
            <a:r>
              <a:rPr lang="en-US" sz="1000" dirty="0">
                <a:solidFill>
                  <a:schemeClr val="bg1"/>
                </a:solidFill>
              </a:rPr>
              <a:t>(M NOK)</a:t>
            </a:r>
          </a:p>
        </p:txBody>
      </p:sp>
      <p:sp>
        <p:nvSpPr>
          <p:cNvPr id="18" name="TekstSylinder 17">
            <a:extLst>
              <a:ext uri="{FF2B5EF4-FFF2-40B4-BE49-F238E27FC236}">
                <a16:creationId xmlns:a16="http://schemas.microsoft.com/office/drawing/2014/main" id="{BC55F6D7-8D13-4EA2-A1D4-8BF7239E5702}"/>
              </a:ext>
            </a:extLst>
          </p:cNvPr>
          <p:cNvSpPr txBox="1"/>
          <p:nvPr/>
        </p:nvSpPr>
        <p:spPr>
          <a:xfrm>
            <a:off x="3315389" y="3647353"/>
            <a:ext cx="1093826" cy="287130"/>
          </a:xfrm>
          <a:prstGeom prst="rect">
            <a:avLst/>
          </a:prstGeom>
          <a:noFill/>
        </p:spPr>
        <p:txBody>
          <a:bodyPr wrap="none" rtlCol="0">
            <a:spAutoFit/>
          </a:bodyPr>
          <a:lstStyle/>
          <a:p>
            <a:r>
              <a:rPr lang="en-US" dirty="0">
                <a:solidFill>
                  <a:schemeClr val="bg1"/>
                </a:solidFill>
              </a:rPr>
              <a:t>EMPLOYEES</a:t>
            </a:r>
          </a:p>
        </p:txBody>
      </p:sp>
      <p:sp>
        <p:nvSpPr>
          <p:cNvPr id="19" name="TekstSylinder 18">
            <a:extLst>
              <a:ext uri="{FF2B5EF4-FFF2-40B4-BE49-F238E27FC236}">
                <a16:creationId xmlns:a16="http://schemas.microsoft.com/office/drawing/2014/main" id="{205534FE-CFE6-4A40-9B43-4347E54A7AA0}"/>
              </a:ext>
            </a:extLst>
          </p:cNvPr>
          <p:cNvSpPr txBox="1"/>
          <p:nvPr/>
        </p:nvSpPr>
        <p:spPr>
          <a:xfrm>
            <a:off x="3399588" y="4645873"/>
            <a:ext cx="1085554" cy="523220"/>
          </a:xfrm>
          <a:prstGeom prst="rect">
            <a:avLst/>
          </a:prstGeom>
          <a:noFill/>
        </p:spPr>
        <p:txBody>
          <a:bodyPr wrap="none" rtlCol="0">
            <a:spAutoFit/>
          </a:bodyPr>
          <a:lstStyle/>
          <a:p>
            <a:r>
              <a:rPr lang="en-US" sz="2800" b="1" dirty="0">
                <a:solidFill>
                  <a:schemeClr val="bg1"/>
                </a:solidFill>
              </a:rPr>
              <a:t>1.243</a:t>
            </a:r>
          </a:p>
        </p:txBody>
      </p:sp>
      <p:sp>
        <p:nvSpPr>
          <p:cNvPr id="20" name="TekstSylinder 19">
            <a:extLst>
              <a:ext uri="{FF2B5EF4-FFF2-40B4-BE49-F238E27FC236}">
                <a16:creationId xmlns:a16="http://schemas.microsoft.com/office/drawing/2014/main" id="{A77ABC86-11C6-48CC-BD09-6AEDC03704E1}"/>
              </a:ext>
            </a:extLst>
          </p:cNvPr>
          <p:cNvSpPr txBox="1"/>
          <p:nvPr/>
        </p:nvSpPr>
        <p:spPr>
          <a:xfrm>
            <a:off x="3568424" y="3151445"/>
            <a:ext cx="886782" cy="523220"/>
          </a:xfrm>
          <a:prstGeom prst="rect">
            <a:avLst/>
          </a:prstGeom>
          <a:noFill/>
        </p:spPr>
        <p:txBody>
          <a:bodyPr wrap="none" rtlCol="0">
            <a:spAutoFit/>
          </a:bodyPr>
          <a:lstStyle/>
          <a:p>
            <a:r>
              <a:rPr lang="en-US" sz="2800" b="1" dirty="0">
                <a:solidFill>
                  <a:schemeClr val="bg1"/>
                </a:solidFill>
              </a:rPr>
              <a:t>781</a:t>
            </a:r>
          </a:p>
        </p:txBody>
      </p:sp>
      <p:cxnSp>
        <p:nvCxnSpPr>
          <p:cNvPr id="21" name="Rett linje 20">
            <a:extLst>
              <a:ext uri="{FF2B5EF4-FFF2-40B4-BE49-F238E27FC236}">
                <a16:creationId xmlns:a16="http://schemas.microsoft.com/office/drawing/2014/main" id="{A6722E4A-9C78-49D0-932B-EF0A133328E1}"/>
              </a:ext>
            </a:extLst>
          </p:cNvPr>
          <p:cNvCxnSpPr/>
          <p:nvPr/>
        </p:nvCxnSpPr>
        <p:spPr>
          <a:xfrm>
            <a:off x="2947494" y="4180068"/>
            <a:ext cx="6353895"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cxnSp>
        <p:nvCxnSpPr>
          <p:cNvPr id="22" name="Rett linje 21">
            <a:extLst>
              <a:ext uri="{FF2B5EF4-FFF2-40B4-BE49-F238E27FC236}">
                <a16:creationId xmlns:a16="http://schemas.microsoft.com/office/drawing/2014/main" id="{33333330-03A4-45EB-A947-F3E142E37122}"/>
              </a:ext>
            </a:extLst>
          </p:cNvPr>
          <p:cNvCxnSpPr>
            <a:cxnSpLocks/>
          </p:cNvCxnSpPr>
          <p:nvPr/>
        </p:nvCxnSpPr>
        <p:spPr>
          <a:xfrm>
            <a:off x="7220772" y="4505493"/>
            <a:ext cx="0" cy="897136"/>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cxnSp>
        <p:nvCxnSpPr>
          <p:cNvPr id="23" name="Rett linje 22">
            <a:extLst>
              <a:ext uri="{FF2B5EF4-FFF2-40B4-BE49-F238E27FC236}">
                <a16:creationId xmlns:a16="http://schemas.microsoft.com/office/drawing/2014/main" id="{FA028F93-A0DB-465F-9B16-794E8A53F05A}"/>
              </a:ext>
            </a:extLst>
          </p:cNvPr>
          <p:cNvCxnSpPr>
            <a:cxnSpLocks/>
          </p:cNvCxnSpPr>
          <p:nvPr/>
        </p:nvCxnSpPr>
        <p:spPr>
          <a:xfrm>
            <a:off x="4942510" y="4505493"/>
            <a:ext cx="0" cy="897136"/>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cxnSp>
        <p:nvCxnSpPr>
          <p:cNvPr id="24" name="Rett linje 23">
            <a:extLst>
              <a:ext uri="{FF2B5EF4-FFF2-40B4-BE49-F238E27FC236}">
                <a16:creationId xmlns:a16="http://schemas.microsoft.com/office/drawing/2014/main" id="{A64D8737-F7CF-47CC-B4C5-C9B2EC3B6591}"/>
              </a:ext>
            </a:extLst>
          </p:cNvPr>
          <p:cNvCxnSpPr>
            <a:cxnSpLocks/>
          </p:cNvCxnSpPr>
          <p:nvPr/>
        </p:nvCxnSpPr>
        <p:spPr>
          <a:xfrm>
            <a:off x="7235580" y="3013739"/>
            <a:ext cx="0" cy="897136"/>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cxnSp>
        <p:nvCxnSpPr>
          <p:cNvPr id="25" name="Rett linje 24">
            <a:extLst>
              <a:ext uri="{FF2B5EF4-FFF2-40B4-BE49-F238E27FC236}">
                <a16:creationId xmlns:a16="http://schemas.microsoft.com/office/drawing/2014/main" id="{14D63A2C-E325-402F-B7E9-808EC4B1325B}"/>
              </a:ext>
            </a:extLst>
          </p:cNvPr>
          <p:cNvCxnSpPr>
            <a:cxnSpLocks/>
          </p:cNvCxnSpPr>
          <p:nvPr/>
        </p:nvCxnSpPr>
        <p:spPr>
          <a:xfrm>
            <a:off x="4952448" y="3013739"/>
            <a:ext cx="0" cy="897136"/>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26" name="TekstSylinder 25">
            <a:extLst>
              <a:ext uri="{FF2B5EF4-FFF2-40B4-BE49-F238E27FC236}">
                <a16:creationId xmlns:a16="http://schemas.microsoft.com/office/drawing/2014/main" id="{071F4D24-CD50-40BB-8515-003B3B929ABB}"/>
              </a:ext>
            </a:extLst>
          </p:cNvPr>
          <p:cNvSpPr txBox="1"/>
          <p:nvPr/>
        </p:nvSpPr>
        <p:spPr>
          <a:xfrm>
            <a:off x="5547552" y="5138403"/>
            <a:ext cx="1187184" cy="287130"/>
          </a:xfrm>
          <a:prstGeom prst="rect">
            <a:avLst/>
          </a:prstGeom>
          <a:noFill/>
        </p:spPr>
        <p:txBody>
          <a:bodyPr wrap="none" rtlCol="0">
            <a:spAutoFit/>
          </a:bodyPr>
          <a:lstStyle/>
          <a:p>
            <a:pPr algn="ctr"/>
            <a:r>
              <a:rPr lang="en-US" dirty="0">
                <a:solidFill>
                  <a:schemeClr val="bg1"/>
                </a:solidFill>
              </a:rPr>
              <a:t>Rec. EBITDA </a:t>
            </a:r>
          </a:p>
        </p:txBody>
      </p:sp>
      <p:sp>
        <p:nvSpPr>
          <p:cNvPr id="27" name="TekstSylinder 26">
            <a:extLst>
              <a:ext uri="{FF2B5EF4-FFF2-40B4-BE49-F238E27FC236}">
                <a16:creationId xmlns:a16="http://schemas.microsoft.com/office/drawing/2014/main" id="{0FB160F9-2607-4219-9D70-DD824F45B198}"/>
              </a:ext>
            </a:extLst>
          </p:cNvPr>
          <p:cNvSpPr txBox="1"/>
          <p:nvPr/>
        </p:nvSpPr>
        <p:spPr>
          <a:xfrm>
            <a:off x="5608370" y="3674665"/>
            <a:ext cx="1065548" cy="287130"/>
          </a:xfrm>
          <a:prstGeom prst="rect">
            <a:avLst/>
          </a:prstGeom>
          <a:noFill/>
        </p:spPr>
        <p:txBody>
          <a:bodyPr wrap="none" rtlCol="0">
            <a:spAutoFit/>
          </a:bodyPr>
          <a:lstStyle/>
          <a:p>
            <a:r>
              <a:rPr lang="en-US" dirty="0">
                <a:solidFill>
                  <a:schemeClr val="bg1"/>
                </a:solidFill>
              </a:rPr>
              <a:t>LOCATIONS</a:t>
            </a:r>
          </a:p>
        </p:txBody>
      </p:sp>
      <p:sp>
        <p:nvSpPr>
          <p:cNvPr id="28" name="TekstSylinder 27">
            <a:extLst>
              <a:ext uri="{FF2B5EF4-FFF2-40B4-BE49-F238E27FC236}">
                <a16:creationId xmlns:a16="http://schemas.microsoft.com/office/drawing/2014/main" id="{A7319DA5-F0C1-43CE-B83A-5E5825670C8D}"/>
              </a:ext>
            </a:extLst>
          </p:cNvPr>
          <p:cNvSpPr txBox="1"/>
          <p:nvPr/>
        </p:nvSpPr>
        <p:spPr>
          <a:xfrm>
            <a:off x="7760384" y="3680368"/>
            <a:ext cx="1082348" cy="287130"/>
          </a:xfrm>
          <a:prstGeom prst="rect">
            <a:avLst/>
          </a:prstGeom>
          <a:noFill/>
        </p:spPr>
        <p:txBody>
          <a:bodyPr wrap="none" rtlCol="0">
            <a:spAutoFit/>
          </a:bodyPr>
          <a:lstStyle/>
          <a:p>
            <a:r>
              <a:rPr lang="en-US" dirty="0">
                <a:solidFill>
                  <a:schemeClr val="bg1"/>
                </a:solidFill>
              </a:rPr>
              <a:t>COUNTRIES</a:t>
            </a:r>
          </a:p>
        </p:txBody>
      </p:sp>
      <p:sp>
        <p:nvSpPr>
          <p:cNvPr id="29" name="TekstSylinder 28">
            <a:extLst>
              <a:ext uri="{FF2B5EF4-FFF2-40B4-BE49-F238E27FC236}">
                <a16:creationId xmlns:a16="http://schemas.microsoft.com/office/drawing/2014/main" id="{396E80A4-FB5F-4A12-A517-FDB3A5E338C6}"/>
              </a:ext>
            </a:extLst>
          </p:cNvPr>
          <p:cNvSpPr txBox="1"/>
          <p:nvPr/>
        </p:nvSpPr>
        <p:spPr>
          <a:xfrm>
            <a:off x="5758155" y="4634083"/>
            <a:ext cx="765979" cy="523220"/>
          </a:xfrm>
          <a:prstGeom prst="rect">
            <a:avLst/>
          </a:prstGeom>
          <a:noFill/>
        </p:spPr>
        <p:txBody>
          <a:bodyPr wrap="none" rtlCol="0">
            <a:spAutoFit/>
          </a:bodyPr>
          <a:lstStyle/>
          <a:p>
            <a:r>
              <a:rPr lang="en-US" sz="2800" b="1" dirty="0">
                <a:solidFill>
                  <a:schemeClr val="bg1"/>
                </a:solidFill>
              </a:rPr>
              <a:t>113</a:t>
            </a:r>
          </a:p>
        </p:txBody>
      </p:sp>
      <p:sp>
        <p:nvSpPr>
          <p:cNvPr id="30" name="TekstSylinder 29">
            <a:extLst>
              <a:ext uri="{FF2B5EF4-FFF2-40B4-BE49-F238E27FC236}">
                <a16:creationId xmlns:a16="http://schemas.microsoft.com/office/drawing/2014/main" id="{1AA521EE-CBF4-48D4-9E8D-5D90B24D4B05}"/>
              </a:ext>
            </a:extLst>
          </p:cNvPr>
          <p:cNvSpPr txBox="1"/>
          <p:nvPr/>
        </p:nvSpPr>
        <p:spPr>
          <a:xfrm>
            <a:off x="5848436" y="3157982"/>
            <a:ext cx="585417" cy="523220"/>
          </a:xfrm>
          <a:prstGeom prst="rect">
            <a:avLst/>
          </a:prstGeom>
          <a:noFill/>
        </p:spPr>
        <p:txBody>
          <a:bodyPr wrap="none" rtlCol="0">
            <a:spAutoFit/>
          </a:bodyPr>
          <a:lstStyle/>
          <a:p>
            <a:r>
              <a:rPr lang="en-US" sz="2800" b="1" dirty="0">
                <a:solidFill>
                  <a:schemeClr val="bg1"/>
                </a:solidFill>
              </a:rPr>
              <a:t>28</a:t>
            </a:r>
          </a:p>
        </p:txBody>
      </p:sp>
      <p:sp>
        <p:nvSpPr>
          <p:cNvPr id="31" name="TekstSylinder 30">
            <a:extLst>
              <a:ext uri="{FF2B5EF4-FFF2-40B4-BE49-F238E27FC236}">
                <a16:creationId xmlns:a16="http://schemas.microsoft.com/office/drawing/2014/main" id="{AC5DC597-07BB-4947-9AF6-1AD729472F05}"/>
              </a:ext>
            </a:extLst>
          </p:cNvPr>
          <p:cNvSpPr txBox="1"/>
          <p:nvPr/>
        </p:nvSpPr>
        <p:spPr>
          <a:xfrm>
            <a:off x="8064241" y="3142537"/>
            <a:ext cx="652743" cy="523220"/>
          </a:xfrm>
          <a:prstGeom prst="rect">
            <a:avLst/>
          </a:prstGeom>
          <a:noFill/>
        </p:spPr>
        <p:txBody>
          <a:bodyPr wrap="none" rtlCol="0">
            <a:spAutoFit/>
          </a:bodyPr>
          <a:lstStyle/>
          <a:p>
            <a:r>
              <a:rPr lang="en-US" sz="2800" b="1" dirty="0">
                <a:solidFill>
                  <a:schemeClr val="bg1"/>
                </a:solidFill>
              </a:rPr>
              <a:t>11</a:t>
            </a:r>
          </a:p>
        </p:txBody>
      </p:sp>
      <p:sp>
        <p:nvSpPr>
          <p:cNvPr id="35" name="Tittel 5">
            <a:extLst>
              <a:ext uri="{FF2B5EF4-FFF2-40B4-BE49-F238E27FC236}">
                <a16:creationId xmlns:a16="http://schemas.microsoft.com/office/drawing/2014/main" id="{0B68645C-1EB3-4F4C-9FC1-50557B9FBA94}"/>
              </a:ext>
            </a:extLst>
          </p:cNvPr>
          <p:cNvSpPr>
            <a:spLocks noGrp="1"/>
          </p:cNvSpPr>
          <p:nvPr>
            <p:ph type="title"/>
          </p:nvPr>
        </p:nvSpPr>
        <p:spPr>
          <a:xfrm>
            <a:off x="1266930" y="882561"/>
            <a:ext cx="6735611" cy="590931"/>
          </a:xfrm>
        </p:spPr>
        <p:txBody>
          <a:bodyPr vert="horz"/>
          <a:lstStyle/>
          <a:p>
            <a:r>
              <a:rPr lang="nb-NO" sz="3600" dirty="0">
                <a:latin typeface="+mn-lt"/>
              </a:rPr>
              <a:t>Mørenot IN BRIEF</a:t>
            </a:r>
          </a:p>
        </p:txBody>
      </p:sp>
      <p:sp>
        <p:nvSpPr>
          <p:cNvPr id="36" name="Plassholder for tekst 2">
            <a:extLst>
              <a:ext uri="{FF2B5EF4-FFF2-40B4-BE49-F238E27FC236}">
                <a16:creationId xmlns:a16="http://schemas.microsoft.com/office/drawing/2014/main" id="{9399A0CA-031A-453A-B638-7DF7F5038D42}"/>
              </a:ext>
            </a:extLst>
          </p:cNvPr>
          <p:cNvSpPr txBox="1">
            <a:spLocks/>
          </p:cNvSpPr>
          <p:nvPr/>
        </p:nvSpPr>
        <p:spPr>
          <a:xfrm>
            <a:off x="1266930" y="1554814"/>
            <a:ext cx="10174789" cy="1011587"/>
          </a:xfrm>
          <a:prstGeom prst="rect">
            <a:avLst/>
          </a:prstGeom>
        </p:spPr>
        <p:txBody>
          <a:bodyPr/>
          <a:lstStyle>
            <a:lvl1pPr marL="202522" indent="-202522" algn="l" defTabSz="914290" rtl="0" eaLnBrk="1" latinLnBrk="0" hangingPunct="1">
              <a:lnSpc>
                <a:spcPct val="120000"/>
              </a:lnSpc>
              <a:spcBef>
                <a:spcPts val="1688"/>
              </a:spcBef>
              <a:buClr>
                <a:schemeClr val="accent1"/>
              </a:buClr>
              <a:buSzPct val="140000"/>
              <a:buFont typeface="Arial" panose="020B0604020202020204" pitchFamily="34" charset="0"/>
              <a:buChar char="•"/>
              <a:defRPr sz="1125" kern="1200">
                <a:solidFill>
                  <a:srgbClr val="414141"/>
                </a:solidFill>
                <a:latin typeface="+mn-lt"/>
                <a:ea typeface="+mn-ea"/>
                <a:cs typeface="+mn-cs"/>
              </a:defRPr>
            </a:lvl1pPr>
            <a:lvl2pPr marL="455674" indent="-202522" algn="l" defTabSz="914290" rtl="0" eaLnBrk="1" latinLnBrk="0" hangingPunct="1">
              <a:lnSpc>
                <a:spcPct val="120000"/>
              </a:lnSpc>
              <a:spcBef>
                <a:spcPts val="500"/>
              </a:spcBef>
              <a:buClr>
                <a:schemeClr val="accent1"/>
              </a:buClr>
              <a:buSzPct val="140000"/>
              <a:buFont typeface="Arial" panose="020B0604020202020204" pitchFamily="34" charset="0"/>
              <a:buChar char="•"/>
              <a:defRPr sz="1125" kern="1200">
                <a:solidFill>
                  <a:srgbClr val="414141"/>
                </a:solidFill>
                <a:latin typeface="+mn-lt"/>
                <a:ea typeface="+mn-ea"/>
                <a:cs typeface="+mn-cs"/>
              </a:defRPr>
            </a:lvl2pPr>
            <a:lvl3pPr marL="987293"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3pPr>
            <a:lvl4pPr marL="1291075"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4pPr>
            <a:lvl5pPr marL="1772064"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5pPr>
            <a:lvl6pPr marL="2514299"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443"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589"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734"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0" indent="0">
              <a:buNone/>
            </a:pPr>
            <a:r>
              <a:rPr lang="en-AU" sz="2400" dirty="0">
                <a:solidFill>
                  <a:schemeClr val="bg1"/>
                </a:solidFill>
              </a:rPr>
              <a:t>Mørenot is a leading provider of solutions to the global fishing-, aquaculture-, and seismic industries. </a:t>
            </a:r>
          </a:p>
          <a:p>
            <a:pPr marL="0" indent="0">
              <a:buNone/>
            </a:pPr>
            <a:endParaRPr lang="nb-NO" sz="2800" dirty="0">
              <a:solidFill>
                <a:schemeClr val="bg1"/>
              </a:solidFill>
            </a:endParaRPr>
          </a:p>
        </p:txBody>
      </p:sp>
      <p:sp>
        <p:nvSpPr>
          <p:cNvPr id="32" name="TekstSylinder 28">
            <a:extLst>
              <a:ext uri="{FF2B5EF4-FFF2-40B4-BE49-F238E27FC236}">
                <a16:creationId xmlns:a16="http://schemas.microsoft.com/office/drawing/2014/main" id="{86197D3C-0A12-4DB6-A524-0445DE2F09F4}"/>
              </a:ext>
            </a:extLst>
          </p:cNvPr>
          <p:cNvSpPr txBox="1"/>
          <p:nvPr/>
        </p:nvSpPr>
        <p:spPr>
          <a:xfrm>
            <a:off x="7949539" y="4634083"/>
            <a:ext cx="704039" cy="523220"/>
          </a:xfrm>
          <a:prstGeom prst="rect">
            <a:avLst/>
          </a:prstGeom>
          <a:noFill/>
        </p:spPr>
        <p:txBody>
          <a:bodyPr wrap="none" rtlCol="0">
            <a:spAutoFit/>
          </a:bodyPr>
          <a:lstStyle/>
          <a:p>
            <a:r>
              <a:rPr lang="en-US" sz="2800" b="1" dirty="0">
                <a:solidFill>
                  <a:schemeClr val="bg1"/>
                </a:solidFill>
              </a:rPr>
              <a:t>8%</a:t>
            </a:r>
          </a:p>
        </p:txBody>
      </p:sp>
      <p:sp>
        <p:nvSpPr>
          <p:cNvPr id="33" name="TekstSylinder 25">
            <a:extLst>
              <a:ext uri="{FF2B5EF4-FFF2-40B4-BE49-F238E27FC236}">
                <a16:creationId xmlns:a16="http://schemas.microsoft.com/office/drawing/2014/main" id="{E1DDA757-B782-4CC3-A59B-475F7A1BE14D}"/>
              </a:ext>
            </a:extLst>
          </p:cNvPr>
          <p:cNvSpPr txBox="1"/>
          <p:nvPr/>
        </p:nvSpPr>
        <p:spPr>
          <a:xfrm>
            <a:off x="7698092" y="5138403"/>
            <a:ext cx="1206933" cy="481927"/>
          </a:xfrm>
          <a:prstGeom prst="rect">
            <a:avLst/>
          </a:prstGeom>
          <a:noFill/>
        </p:spPr>
        <p:txBody>
          <a:bodyPr wrap="none" rtlCol="0">
            <a:spAutoFit/>
          </a:bodyPr>
          <a:lstStyle/>
          <a:p>
            <a:pPr algn="ctr"/>
            <a:r>
              <a:rPr lang="en-US" dirty="0">
                <a:solidFill>
                  <a:schemeClr val="bg1"/>
                </a:solidFill>
              </a:rPr>
              <a:t>Yearly growth </a:t>
            </a:r>
          </a:p>
          <a:p>
            <a:pPr algn="ctr"/>
            <a:r>
              <a:rPr lang="en-US" dirty="0">
                <a:solidFill>
                  <a:schemeClr val="bg1"/>
                </a:solidFill>
              </a:rPr>
              <a:t>2016-2020</a:t>
            </a:r>
          </a:p>
        </p:txBody>
      </p:sp>
    </p:spTree>
    <p:extLst>
      <p:ext uri="{BB962C8B-B14F-4D97-AF65-F5344CB8AC3E}">
        <p14:creationId xmlns:p14="http://schemas.microsoft.com/office/powerpoint/2010/main" val="227574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1318F46-6D67-F942-B42F-70FF51993172}"/>
              </a:ext>
            </a:extLst>
          </p:cNvPr>
          <p:cNvSpPr>
            <a:spLocks noGrp="1"/>
          </p:cNvSpPr>
          <p:nvPr>
            <p:ph type="dt" sz="half" idx="10"/>
          </p:nvPr>
        </p:nvSpPr>
        <p:spPr>
          <a:xfrm>
            <a:off x="10712096" y="6859923"/>
            <a:ext cx="918736" cy="189732"/>
          </a:xfrm>
        </p:spPr>
        <p:txBody>
          <a:bodyPr/>
          <a:lstStyle/>
          <a:p>
            <a:fld id="{507BCEE9-90CC-433B-B681-DF7140226EC7}" type="datetime1">
              <a:rPr lang="nb-NO" smtClean="0"/>
              <a:t>17.11.2021</a:t>
            </a:fld>
            <a:endParaRPr lang="nb-NO"/>
          </a:p>
        </p:txBody>
      </p:sp>
      <p:sp>
        <p:nvSpPr>
          <p:cNvPr id="4" name="Plassholder for lysbildenummer 3">
            <a:extLst>
              <a:ext uri="{FF2B5EF4-FFF2-40B4-BE49-F238E27FC236}">
                <a16:creationId xmlns:a16="http://schemas.microsoft.com/office/drawing/2014/main" id="{DEC7DFF3-8E0C-AA46-AE16-2152D9929423}"/>
              </a:ext>
            </a:extLst>
          </p:cNvPr>
          <p:cNvSpPr>
            <a:spLocks noGrp="1"/>
          </p:cNvSpPr>
          <p:nvPr>
            <p:ph type="sldNum" sz="quarter" idx="12"/>
          </p:nvPr>
        </p:nvSpPr>
        <p:spPr>
          <a:xfrm>
            <a:off x="11542296" y="6859923"/>
            <a:ext cx="558651" cy="189732"/>
          </a:xfrm>
        </p:spPr>
        <p:txBody>
          <a:bodyPr/>
          <a:lstStyle/>
          <a:p>
            <a:fld id="{0E749408-A877-4D10-9A84-9293DFA2E858}" type="slidenum">
              <a:rPr lang="nb-NO" smtClean="0"/>
              <a:t>3</a:t>
            </a:fld>
            <a:endParaRPr lang="nb-NO"/>
          </a:p>
        </p:txBody>
      </p:sp>
      <p:sp>
        <p:nvSpPr>
          <p:cNvPr id="5" name="Tittel 4">
            <a:extLst>
              <a:ext uri="{FF2B5EF4-FFF2-40B4-BE49-F238E27FC236}">
                <a16:creationId xmlns:a16="http://schemas.microsoft.com/office/drawing/2014/main" id="{22B166E9-9761-454C-9460-DA1A81B8140F}"/>
              </a:ext>
            </a:extLst>
          </p:cNvPr>
          <p:cNvSpPr>
            <a:spLocks noGrp="1"/>
          </p:cNvSpPr>
          <p:nvPr>
            <p:ph type="title"/>
          </p:nvPr>
        </p:nvSpPr>
        <p:spPr/>
        <p:txBody>
          <a:bodyPr/>
          <a:lstStyle/>
          <a:p>
            <a:r>
              <a:rPr lang="nb-NO" dirty="0"/>
              <a:t>MAIN segments: Mørenot Aquaculture</a:t>
            </a:r>
          </a:p>
        </p:txBody>
      </p:sp>
      <p:pic>
        <p:nvPicPr>
          <p:cNvPr id="20" name="Plassholder for innhold 19">
            <a:extLst>
              <a:ext uri="{FF2B5EF4-FFF2-40B4-BE49-F238E27FC236}">
                <a16:creationId xmlns:a16="http://schemas.microsoft.com/office/drawing/2014/main" id="{6C37971D-71FA-B241-B841-88280259F72D}"/>
              </a:ext>
            </a:extLst>
          </p:cNvPr>
          <p:cNvPicPr>
            <a:picLocks noGrp="1" noChangeAspect="1"/>
          </p:cNvPicPr>
          <p:nvPr>
            <p:ph sz="quarter" idx="18"/>
          </p:nvPr>
        </p:nvPicPr>
        <p:blipFill rotWithShape="1">
          <a:blip r:embed="rId3">
            <a:extLst>
              <a:ext uri="{28A0092B-C50C-407E-A947-70E740481C1C}">
                <a14:useLocalDpi xmlns:a14="http://schemas.microsoft.com/office/drawing/2010/main" val="0"/>
              </a:ext>
            </a:extLst>
          </a:blip>
          <a:srcRect l="21276" t="54" r="3606" b="570"/>
          <a:stretch/>
        </p:blipFill>
        <p:spPr>
          <a:xfrm>
            <a:off x="1333114" y="2364705"/>
            <a:ext cx="1279488" cy="1129659"/>
          </a:xfrm>
          <a:ln>
            <a:noFill/>
          </a:ln>
        </p:spPr>
      </p:pic>
      <p:pic>
        <p:nvPicPr>
          <p:cNvPr id="22" name="Plassholder for innhold 21">
            <a:extLst>
              <a:ext uri="{FF2B5EF4-FFF2-40B4-BE49-F238E27FC236}">
                <a16:creationId xmlns:a16="http://schemas.microsoft.com/office/drawing/2014/main" id="{BF8D3EB1-DDF0-B14C-B473-F5E076BB1627}"/>
              </a:ext>
            </a:extLst>
          </p:cNvPr>
          <p:cNvPicPr>
            <a:picLocks noGrp="1" noChangeAspect="1"/>
          </p:cNvPicPr>
          <p:nvPr>
            <p:ph sz="quarter" idx="19"/>
          </p:nvPr>
        </p:nvPicPr>
        <p:blipFill rotWithShape="1">
          <a:blip r:embed="rId4">
            <a:extLst>
              <a:ext uri="{28A0092B-C50C-407E-A947-70E740481C1C}">
                <a14:useLocalDpi xmlns:a14="http://schemas.microsoft.com/office/drawing/2010/main" val="0"/>
              </a:ext>
            </a:extLst>
          </a:blip>
          <a:srcRect l="34576" t="8522" r="16740" b="61177"/>
          <a:stretch/>
        </p:blipFill>
        <p:spPr>
          <a:xfrm>
            <a:off x="3451204" y="2364705"/>
            <a:ext cx="1283387" cy="1129659"/>
          </a:xfrm>
          <a:ln>
            <a:noFill/>
          </a:ln>
        </p:spPr>
      </p:pic>
      <p:pic>
        <p:nvPicPr>
          <p:cNvPr id="24" name="Plassholder for innhold 23">
            <a:extLst>
              <a:ext uri="{FF2B5EF4-FFF2-40B4-BE49-F238E27FC236}">
                <a16:creationId xmlns:a16="http://schemas.microsoft.com/office/drawing/2014/main" id="{91F8B341-18B4-E94D-9A49-7B354B4EC151}"/>
              </a:ext>
            </a:extLst>
          </p:cNvPr>
          <p:cNvPicPr>
            <a:picLocks noGrp="1" noChangeAspect="1"/>
          </p:cNvPicPr>
          <p:nvPr>
            <p:ph sz="quarter" idx="20"/>
          </p:nvPr>
        </p:nvPicPr>
        <p:blipFill rotWithShape="1">
          <a:blip r:embed="rId5">
            <a:extLst>
              <a:ext uri="{28A0092B-C50C-407E-A947-70E740481C1C}">
                <a14:useLocalDpi xmlns:a14="http://schemas.microsoft.com/office/drawing/2010/main" val="0"/>
              </a:ext>
            </a:extLst>
          </a:blip>
          <a:srcRect l="10827" t="14458" r="9019" b="15208"/>
          <a:stretch/>
        </p:blipFill>
        <p:spPr>
          <a:xfrm>
            <a:off x="9735311" y="2364705"/>
            <a:ext cx="1255493" cy="1129659"/>
          </a:xfrm>
          <a:ln>
            <a:noFill/>
          </a:ln>
        </p:spPr>
      </p:pic>
      <p:pic>
        <p:nvPicPr>
          <p:cNvPr id="26" name="Plassholder for innhold 25">
            <a:extLst>
              <a:ext uri="{FF2B5EF4-FFF2-40B4-BE49-F238E27FC236}">
                <a16:creationId xmlns:a16="http://schemas.microsoft.com/office/drawing/2014/main" id="{6DA1DE79-1539-0741-B2F5-1AE9A6039A78}"/>
              </a:ext>
            </a:extLst>
          </p:cNvPr>
          <p:cNvPicPr>
            <a:picLocks noGrp="1" noChangeAspect="1"/>
          </p:cNvPicPr>
          <p:nvPr>
            <p:ph sz="quarter" idx="21"/>
          </p:nvPr>
        </p:nvPicPr>
        <p:blipFill rotWithShape="1">
          <a:blip r:embed="rId6">
            <a:extLst>
              <a:ext uri="{28A0092B-C50C-407E-A947-70E740481C1C}">
                <a14:useLocalDpi xmlns:a14="http://schemas.microsoft.com/office/drawing/2010/main" val="0"/>
              </a:ext>
            </a:extLst>
          </a:blip>
          <a:srcRect l="25484" t="57443" r="18580" b="9086"/>
          <a:stretch/>
        </p:blipFill>
        <p:spPr>
          <a:xfrm>
            <a:off x="5573194" y="2364705"/>
            <a:ext cx="1255493" cy="1129659"/>
          </a:xfrm>
          <a:ln>
            <a:noFill/>
          </a:ln>
        </p:spPr>
      </p:pic>
      <p:sp>
        <p:nvSpPr>
          <p:cNvPr id="10" name="Plassholder for tekst 9">
            <a:extLst>
              <a:ext uri="{FF2B5EF4-FFF2-40B4-BE49-F238E27FC236}">
                <a16:creationId xmlns:a16="http://schemas.microsoft.com/office/drawing/2014/main" id="{CDE7E28F-A310-C944-9BC3-672264161793}"/>
              </a:ext>
            </a:extLst>
          </p:cNvPr>
          <p:cNvSpPr>
            <a:spLocks noGrp="1"/>
          </p:cNvSpPr>
          <p:nvPr>
            <p:ph type="body" sz="quarter" idx="22"/>
          </p:nvPr>
        </p:nvSpPr>
        <p:spPr>
          <a:xfrm>
            <a:off x="1332891" y="4078489"/>
            <a:ext cx="1290184" cy="536774"/>
          </a:xfrm>
        </p:spPr>
        <p:txBody>
          <a:bodyPr/>
          <a:lstStyle/>
          <a:p>
            <a:r>
              <a:rPr lang="nb-NO" dirty="0"/>
              <a:t>High </a:t>
            </a:r>
            <a:r>
              <a:rPr lang="nb-NO" dirty="0" err="1"/>
              <a:t>performance</a:t>
            </a:r>
            <a:r>
              <a:rPr lang="nb-NO" dirty="0"/>
              <a:t> </a:t>
            </a:r>
            <a:r>
              <a:rPr lang="nb-NO" dirty="0" err="1"/>
              <a:t>aquaculture</a:t>
            </a:r>
            <a:r>
              <a:rPr lang="nb-NO" dirty="0"/>
              <a:t> </a:t>
            </a:r>
            <a:r>
              <a:rPr lang="nb-NO" dirty="0" err="1"/>
              <a:t>nets</a:t>
            </a:r>
            <a:r>
              <a:rPr lang="nb-NO" dirty="0"/>
              <a:t> and netting. </a:t>
            </a:r>
            <a:br>
              <a:rPr lang="nb-NO" dirty="0"/>
            </a:br>
            <a:br>
              <a:rPr lang="nb-NO" dirty="0"/>
            </a:br>
            <a:r>
              <a:rPr lang="nb-NO" dirty="0"/>
              <a:t>MNA </a:t>
            </a:r>
            <a:r>
              <a:rPr lang="nb-NO" dirty="0" err="1"/>
              <a:t>uses</a:t>
            </a:r>
            <a:r>
              <a:rPr lang="nb-NO" dirty="0"/>
              <a:t> </a:t>
            </a:r>
            <a:r>
              <a:rPr lang="nb-NO" dirty="0" err="1"/>
              <a:t>only</a:t>
            </a:r>
            <a:r>
              <a:rPr lang="nb-NO" dirty="0"/>
              <a:t> </a:t>
            </a:r>
            <a:r>
              <a:rPr lang="nb-NO" dirty="0" err="1"/>
              <a:t>high</a:t>
            </a:r>
            <a:r>
              <a:rPr lang="nb-NO" dirty="0"/>
              <a:t> </a:t>
            </a:r>
            <a:r>
              <a:rPr lang="nb-NO" dirty="0" err="1"/>
              <a:t>quality</a:t>
            </a:r>
            <a:r>
              <a:rPr lang="nb-NO" dirty="0"/>
              <a:t> filament.</a:t>
            </a:r>
          </a:p>
          <a:p>
            <a:endParaRPr lang="nb-NO" dirty="0"/>
          </a:p>
        </p:txBody>
      </p:sp>
      <p:sp>
        <p:nvSpPr>
          <p:cNvPr id="11" name="Plassholder for tekst 10">
            <a:extLst>
              <a:ext uri="{FF2B5EF4-FFF2-40B4-BE49-F238E27FC236}">
                <a16:creationId xmlns:a16="http://schemas.microsoft.com/office/drawing/2014/main" id="{4C1D92DE-CA71-E64A-8AFB-00ACDA537064}"/>
              </a:ext>
            </a:extLst>
          </p:cNvPr>
          <p:cNvSpPr>
            <a:spLocks noGrp="1"/>
          </p:cNvSpPr>
          <p:nvPr>
            <p:ph type="body" sz="quarter" idx="23"/>
          </p:nvPr>
        </p:nvSpPr>
        <p:spPr>
          <a:xfrm>
            <a:off x="3459306" y="4112746"/>
            <a:ext cx="1313927" cy="503282"/>
          </a:xfrm>
        </p:spPr>
        <p:txBody>
          <a:bodyPr>
            <a:noAutofit/>
          </a:bodyPr>
          <a:lstStyle/>
          <a:p>
            <a:r>
              <a:rPr lang="nb-NO" dirty="0"/>
              <a:t>Flexilink® - </a:t>
            </a:r>
            <a:r>
              <a:rPr lang="nb-NO" dirty="0" err="1"/>
              <a:t>patented</a:t>
            </a:r>
            <a:r>
              <a:rPr lang="nb-NO" dirty="0"/>
              <a:t> </a:t>
            </a:r>
            <a:r>
              <a:rPr lang="nb-NO" dirty="0" err="1"/>
              <a:t>mooring</a:t>
            </a:r>
            <a:r>
              <a:rPr lang="nb-NO" dirty="0"/>
              <a:t> </a:t>
            </a:r>
            <a:r>
              <a:rPr lang="nb-NO" dirty="0" err="1"/>
              <a:t>solution</a:t>
            </a:r>
            <a:r>
              <a:rPr lang="nb-NO" dirty="0"/>
              <a:t> </a:t>
            </a:r>
            <a:r>
              <a:rPr lang="nb-NO" dirty="0" err="1"/>
              <a:t>made</a:t>
            </a:r>
            <a:r>
              <a:rPr lang="nb-NO" dirty="0"/>
              <a:t> by fibers. </a:t>
            </a:r>
            <a:br>
              <a:rPr lang="nb-NO" dirty="0"/>
            </a:br>
            <a:br>
              <a:rPr lang="nb-NO" dirty="0"/>
            </a:br>
            <a:r>
              <a:rPr lang="nb-NO" dirty="0"/>
              <a:t>A </a:t>
            </a:r>
            <a:r>
              <a:rPr lang="nb-NO" dirty="0" err="1"/>
              <a:t>complete</a:t>
            </a:r>
            <a:r>
              <a:rPr lang="nb-NO" dirty="0"/>
              <a:t> range of </a:t>
            </a:r>
            <a:r>
              <a:rPr lang="nb-NO" dirty="0" err="1"/>
              <a:t>long</a:t>
            </a:r>
            <a:r>
              <a:rPr lang="nb-NO" dirty="0"/>
              <a:t> lasting </a:t>
            </a:r>
            <a:r>
              <a:rPr lang="nb-NO" dirty="0" err="1"/>
              <a:t>mooring</a:t>
            </a:r>
            <a:r>
              <a:rPr lang="nb-NO" dirty="0"/>
              <a:t> </a:t>
            </a:r>
            <a:r>
              <a:rPr lang="nb-NO" dirty="0" err="1"/>
              <a:t>equipment</a:t>
            </a:r>
            <a:r>
              <a:rPr lang="nb-NO" dirty="0"/>
              <a:t>.</a:t>
            </a:r>
          </a:p>
          <a:p>
            <a:pPr marL="171450" indent="-171450">
              <a:buFont typeface="Arial" panose="020B0604020202020204" pitchFamily="34" charset="0"/>
              <a:buChar char="•"/>
            </a:pPr>
            <a:endParaRPr lang="nb-NO" dirty="0"/>
          </a:p>
        </p:txBody>
      </p:sp>
      <p:sp>
        <p:nvSpPr>
          <p:cNvPr id="12" name="Plassholder for tekst 11">
            <a:extLst>
              <a:ext uri="{FF2B5EF4-FFF2-40B4-BE49-F238E27FC236}">
                <a16:creationId xmlns:a16="http://schemas.microsoft.com/office/drawing/2014/main" id="{0F97AB1D-4CB8-6E43-80BD-F85CA0FB47D8}"/>
              </a:ext>
            </a:extLst>
          </p:cNvPr>
          <p:cNvSpPr>
            <a:spLocks noGrp="1"/>
          </p:cNvSpPr>
          <p:nvPr>
            <p:ph type="body" sz="quarter" idx="24"/>
          </p:nvPr>
        </p:nvSpPr>
        <p:spPr>
          <a:xfrm>
            <a:off x="5581297" y="4129985"/>
            <a:ext cx="1435878" cy="503282"/>
          </a:xfrm>
        </p:spPr>
        <p:txBody>
          <a:bodyPr/>
          <a:lstStyle/>
          <a:p>
            <a:r>
              <a:rPr lang="nb-NO" dirty="0"/>
              <a:t>Complete service </a:t>
            </a:r>
            <a:r>
              <a:rPr lang="nb-NO" dirty="0" err="1"/>
              <a:t>offering</a:t>
            </a:r>
            <a:r>
              <a:rPr lang="nb-NO" dirty="0"/>
              <a:t> for </a:t>
            </a:r>
            <a:r>
              <a:rPr lang="nb-NO" dirty="0" err="1"/>
              <a:t>nets</a:t>
            </a:r>
            <a:r>
              <a:rPr lang="nb-NO" dirty="0"/>
              <a:t> </a:t>
            </a:r>
            <a:r>
              <a:rPr lang="nb-NO" dirty="0" err="1"/>
              <a:t>including</a:t>
            </a:r>
            <a:r>
              <a:rPr lang="nb-NO" dirty="0"/>
              <a:t> </a:t>
            </a:r>
            <a:r>
              <a:rPr lang="nb-NO" dirty="0" err="1"/>
              <a:t>washing</a:t>
            </a:r>
            <a:r>
              <a:rPr lang="nb-NO" dirty="0"/>
              <a:t>, </a:t>
            </a:r>
            <a:r>
              <a:rPr lang="nb-NO" dirty="0" err="1"/>
              <a:t>disinfecting</a:t>
            </a:r>
            <a:r>
              <a:rPr lang="nb-NO" dirty="0"/>
              <a:t>, testing, </a:t>
            </a:r>
            <a:r>
              <a:rPr lang="nb-NO" dirty="0" err="1"/>
              <a:t>repairs</a:t>
            </a:r>
            <a:r>
              <a:rPr lang="nb-NO" dirty="0"/>
              <a:t> and </a:t>
            </a:r>
            <a:r>
              <a:rPr lang="nb-NO" dirty="0" err="1"/>
              <a:t>antifouling</a:t>
            </a:r>
            <a:r>
              <a:rPr lang="nb-NO" dirty="0"/>
              <a:t>.</a:t>
            </a:r>
          </a:p>
        </p:txBody>
      </p:sp>
      <p:sp>
        <p:nvSpPr>
          <p:cNvPr id="13" name="Plassholder for tekst 12">
            <a:extLst>
              <a:ext uri="{FF2B5EF4-FFF2-40B4-BE49-F238E27FC236}">
                <a16:creationId xmlns:a16="http://schemas.microsoft.com/office/drawing/2014/main" id="{6833613B-AA6D-5448-9DB3-90871161CF82}"/>
              </a:ext>
            </a:extLst>
          </p:cNvPr>
          <p:cNvSpPr>
            <a:spLocks noGrp="1"/>
          </p:cNvSpPr>
          <p:nvPr>
            <p:ph type="body" sz="quarter" idx="25"/>
          </p:nvPr>
        </p:nvSpPr>
        <p:spPr>
          <a:xfrm>
            <a:off x="7675392" y="4148746"/>
            <a:ext cx="1255491" cy="503282"/>
          </a:xfrm>
        </p:spPr>
        <p:txBody>
          <a:bodyPr/>
          <a:lstStyle/>
          <a:p>
            <a:r>
              <a:rPr lang="nb-NO" dirty="0"/>
              <a:t>EXTREME </a:t>
            </a:r>
            <a:r>
              <a:rPr lang="nb-NO" dirty="0" err="1"/>
              <a:t>fish</a:t>
            </a:r>
            <a:r>
              <a:rPr lang="nb-NO" dirty="0"/>
              <a:t> farm </a:t>
            </a:r>
            <a:r>
              <a:rPr lang="nb-NO" dirty="0" err="1"/>
              <a:t>cages</a:t>
            </a:r>
            <a:r>
              <a:rPr lang="nb-NO" dirty="0"/>
              <a:t> in HDPE for </a:t>
            </a:r>
            <a:r>
              <a:rPr lang="nb-NO" dirty="0" err="1"/>
              <a:t>any</a:t>
            </a:r>
            <a:r>
              <a:rPr lang="nb-NO" dirty="0"/>
              <a:t> </a:t>
            </a:r>
            <a:r>
              <a:rPr lang="nb-NO" dirty="0" err="1"/>
              <a:t>kind</a:t>
            </a:r>
            <a:r>
              <a:rPr lang="nb-NO" dirty="0"/>
              <a:t> of </a:t>
            </a:r>
            <a:r>
              <a:rPr lang="nb-NO" dirty="0" err="1"/>
              <a:t>fish</a:t>
            </a:r>
            <a:r>
              <a:rPr lang="nb-NO" dirty="0"/>
              <a:t> farm. </a:t>
            </a:r>
          </a:p>
        </p:txBody>
      </p:sp>
      <p:sp>
        <p:nvSpPr>
          <p:cNvPr id="15" name="Plassholder for tekst 14">
            <a:extLst>
              <a:ext uri="{FF2B5EF4-FFF2-40B4-BE49-F238E27FC236}">
                <a16:creationId xmlns:a16="http://schemas.microsoft.com/office/drawing/2014/main" id="{F6EF1FCC-2980-004E-839A-FEAEFA996C99}"/>
              </a:ext>
            </a:extLst>
          </p:cNvPr>
          <p:cNvSpPr>
            <a:spLocks noGrp="1"/>
          </p:cNvSpPr>
          <p:nvPr>
            <p:ph type="body" sz="quarter" idx="26"/>
          </p:nvPr>
        </p:nvSpPr>
        <p:spPr>
          <a:xfrm>
            <a:off x="1351467" y="3773209"/>
            <a:ext cx="1271608" cy="305280"/>
          </a:xfrm>
        </p:spPr>
        <p:txBody>
          <a:bodyPr/>
          <a:lstStyle/>
          <a:p>
            <a:r>
              <a:rPr lang="nb-NO" dirty="0"/>
              <a:t>NETS</a:t>
            </a:r>
          </a:p>
        </p:txBody>
      </p:sp>
      <p:sp>
        <p:nvSpPr>
          <p:cNvPr id="16" name="Plassholder for tekst 15">
            <a:extLst>
              <a:ext uri="{FF2B5EF4-FFF2-40B4-BE49-F238E27FC236}">
                <a16:creationId xmlns:a16="http://schemas.microsoft.com/office/drawing/2014/main" id="{D4A20B66-DEB0-5146-BBC9-3744BE4DF824}"/>
              </a:ext>
            </a:extLst>
          </p:cNvPr>
          <p:cNvSpPr>
            <a:spLocks noGrp="1"/>
          </p:cNvSpPr>
          <p:nvPr>
            <p:ph type="body" sz="quarter" idx="27"/>
          </p:nvPr>
        </p:nvSpPr>
        <p:spPr>
          <a:xfrm>
            <a:off x="3469780" y="3793022"/>
            <a:ext cx="1192266" cy="286232"/>
          </a:xfrm>
        </p:spPr>
        <p:txBody>
          <a:bodyPr/>
          <a:lstStyle/>
          <a:p>
            <a:r>
              <a:rPr lang="nb-NO" dirty="0" err="1"/>
              <a:t>mooring</a:t>
            </a:r>
            <a:endParaRPr lang="nb-NO" dirty="0"/>
          </a:p>
        </p:txBody>
      </p:sp>
      <p:sp>
        <p:nvSpPr>
          <p:cNvPr id="17" name="Plassholder for tekst 16">
            <a:extLst>
              <a:ext uri="{FF2B5EF4-FFF2-40B4-BE49-F238E27FC236}">
                <a16:creationId xmlns:a16="http://schemas.microsoft.com/office/drawing/2014/main" id="{786883F7-BD21-D842-B453-2D40BB3118F2}"/>
              </a:ext>
            </a:extLst>
          </p:cNvPr>
          <p:cNvSpPr>
            <a:spLocks noGrp="1"/>
          </p:cNvSpPr>
          <p:nvPr>
            <p:ph type="body" sz="quarter" idx="28"/>
          </p:nvPr>
        </p:nvSpPr>
        <p:spPr>
          <a:xfrm>
            <a:off x="5591770" y="3810261"/>
            <a:ext cx="1192266" cy="286232"/>
          </a:xfrm>
        </p:spPr>
        <p:txBody>
          <a:bodyPr/>
          <a:lstStyle/>
          <a:p>
            <a:r>
              <a:rPr lang="nb-NO"/>
              <a:t>Service</a:t>
            </a:r>
            <a:endParaRPr lang="nb-NO" dirty="0"/>
          </a:p>
        </p:txBody>
      </p:sp>
      <p:sp>
        <p:nvSpPr>
          <p:cNvPr id="18" name="Plassholder for tekst 17">
            <a:extLst>
              <a:ext uri="{FF2B5EF4-FFF2-40B4-BE49-F238E27FC236}">
                <a16:creationId xmlns:a16="http://schemas.microsoft.com/office/drawing/2014/main" id="{346C9EA4-2A31-584B-8CCE-D7BA193A6122}"/>
              </a:ext>
            </a:extLst>
          </p:cNvPr>
          <p:cNvSpPr>
            <a:spLocks noGrp="1"/>
          </p:cNvSpPr>
          <p:nvPr>
            <p:ph type="body" sz="quarter" idx="29"/>
          </p:nvPr>
        </p:nvSpPr>
        <p:spPr>
          <a:xfrm>
            <a:off x="7685866" y="3829021"/>
            <a:ext cx="1192266" cy="286232"/>
          </a:xfrm>
        </p:spPr>
        <p:txBody>
          <a:bodyPr/>
          <a:lstStyle/>
          <a:p>
            <a:r>
              <a:rPr lang="nb-NO"/>
              <a:t>cages</a:t>
            </a:r>
            <a:endParaRPr lang="nb-NO" dirty="0"/>
          </a:p>
        </p:txBody>
      </p:sp>
      <p:sp>
        <p:nvSpPr>
          <p:cNvPr id="21" name="Plassholder for tekst 12">
            <a:extLst>
              <a:ext uri="{FF2B5EF4-FFF2-40B4-BE49-F238E27FC236}">
                <a16:creationId xmlns:a16="http://schemas.microsoft.com/office/drawing/2014/main" id="{575FEBF0-A892-4762-81CD-889015603025}"/>
              </a:ext>
            </a:extLst>
          </p:cNvPr>
          <p:cNvSpPr txBox="1">
            <a:spLocks/>
          </p:cNvSpPr>
          <p:nvPr/>
        </p:nvSpPr>
        <p:spPr>
          <a:xfrm>
            <a:off x="9738946" y="4148007"/>
            <a:ext cx="1891886" cy="503282"/>
          </a:xfrm>
          <a:prstGeom prst="rect">
            <a:avLst/>
          </a:prstGeom>
        </p:spPr>
        <p:txBody>
          <a:bodyPr vert="horz" lIns="91440" tIns="45720" rIns="91440" bIns="45720" rtlCol="0">
            <a:noAutofit/>
          </a:bodyPr>
          <a:lstStyle>
            <a:lvl1pPr marL="0" indent="0" algn="l" defTabSz="914290" rtl="0" eaLnBrk="1" latinLnBrk="0" hangingPunct="1">
              <a:lnSpc>
                <a:spcPct val="100000"/>
              </a:lnSpc>
              <a:spcBef>
                <a:spcPts val="1688"/>
              </a:spcBef>
              <a:buClr>
                <a:schemeClr val="accent1"/>
              </a:buClr>
              <a:buSzPct val="140000"/>
              <a:buFontTx/>
              <a:buNone/>
              <a:defRPr sz="900" kern="1200">
                <a:solidFill>
                  <a:srgbClr val="414141"/>
                </a:solidFill>
                <a:latin typeface="+mn-lt"/>
                <a:ea typeface="+mn-ea"/>
                <a:cs typeface="+mn-cs"/>
              </a:defRPr>
            </a:lvl1pPr>
            <a:lvl2pPr marL="455674" indent="-202522" algn="l" defTabSz="914290" rtl="0" eaLnBrk="1" latinLnBrk="0" hangingPunct="1">
              <a:lnSpc>
                <a:spcPct val="120000"/>
              </a:lnSpc>
              <a:spcBef>
                <a:spcPts val="500"/>
              </a:spcBef>
              <a:buClr>
                <a:schemeClr val="accent1"/>
              </a:buClr>
              <a:buSzPct val="140000"/>
              <a:buFont typeface="Arial" panose="020B0604020202020204" pitchFamily="34" charset="0"/>
              <a:buChar char="•"/>
              <a:defRPr sz="1125" kern="1200">
                <a:solidFill>
                  <a:srgbClr val="414141"/>
                </a:solidFill>
                <a:latin typeface="+mn-lt"/>
                <a:ea typeface="+mn-ea"/>
                <a:cs typeface="+mn-cs"/>
              </a:defRPr>
            </a:lvl2pPr>
            <a:lvl3pPr marL="987293"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3pPr>
            <a:lvl4pPr marL="1291075"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4pPr>
            <a:lvl5pPr marL="1772064"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5pPr>
            <a:lvl6pPr marL="2514299"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443"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589"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734"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r>
              <a:rPr lang="nb-NO" dirty="0"/>
              <a:t>R&amp;D </a:t>
            </a:r>
            <a:r>
              <a:rPr lang="nb-NO" dirty="0" err="1"/>
              <a:t>projects</a:t>
            </a:r>
            <a:r>
              <a:rPr lang="nb-NO" dirty="0"/>
              <a:t> </a:t>
            </a:r>
            <a:r>
              <a:rPr lang="nb-NO" dirty="0" err="1"/>
              <a:t>such</a:t>
            </a:r>
            <a:r>
              <a:rPr lang="nb-NO" dirty="0"/>
              <a:t> as </a:t>
            </a:r>
            <a:br>
              <a:rPr lang="nb-NO" dirty="0"/>
            </a:br>
            <a:r>
              <a:rPr lang="nb-NO" dirty="0"/>
              <a:t>Arctic Ocean </a:t>
            </a:r>
            <a:r>
              <a:rPr lang="nb-NO" dirty="0" err="1"/>
              <a:t>Farming</a:t>
            </a:r>
            <a:r>
              <a:rPr lang="nb-NO" dirty="0"/>
              <a:t> and </a:t>
            </a:r>
            <a:br>
              <a:rPr lang="nb-NO" dirty="0"/>
            </a:br>
            <a:r>
              <a:rPr lang="nb-NO" dirty="0"/>
              <a:t>Ocean </a:t>
            </a:r>
            <a:r>
              <a:rPr lang="nb-NO" dirty="0" err="1"/>
              <a:t>Farming</a:t>
            </a:r>
            <a:r>
              <a:rPr lang="nb-NO" dirty="0"/>
              <a:t> (OF1).</a:t>
            </a:r>
          </a:p>
        </p:txBody>
      </p:sp>
      <p:sp>
        <p:nvSpPr>
          <p:cNvPr id="23" name="Plassholder for tekst 17">
            <a:extLst>
              <a:ext uri="{FF2B5EF4-FFF2-40B4-BE49-F238E27FC236}">
                <a16:creationId xmlns:a16="http://schemas.microsoft.com/office/drawing/2014/main" id="{9C37BC55-1F07-431C-A376-602A7263E722}"/>
              </a:ext>
            </a:extLst>
          </p:cNvPr>
          <p:cNvSpPr txBox="1">
            <a:spLocks/>
          </p:cNvSpPr>
          <p:nvPr/>
        </p:nvSpPr>
        <p:spPr>
          <a:xfrm>
            <a:off x="9730843" y="3621272"/>
            <a:ext cx="1236051" cy="493981"/>
          </a:xfrm>
          <a:prstGeom prst="rect">
            <a:avLst/>
          </a:prstGeom>
        </p:spPr>
        <p:txBody>
          <a:bodyPr vert="horz" wrap="square" lIns="91440" tIns="45720" rIns="91440" bIns="45720" rtlCol="0">
            <a:spAutoFit/>
          </a:bodyPr>
          <a:lstStyle>
            <a:lvl1pPr marL="0" indent="0" algn="l" defTabSz="914290" rtl="0" eaLnBrk="1" latinLnBrk="0" hangingPunct="1">
              <a:lnSpc>
                <a:spcPct val="120000"/>
              </a:lnSpc>
              <a:spcBef>
                <a:spcPts val="1688"/>
              </a:spcBef>
              <a:buClr>
                <a:schemeClr val="accent1"/>
              </a:buClr>
              <a:buSzPct val="140000"/>
              <a:buFont typeface="Arial" panose="020B0604020202020204" pitchFamily="34" charset="0"/>
              <a:buNone/>
              <a:defRPr sz="1125" b="1" kern="1200" cap="all" baseline="0">
                <a:solidFill>
                  <a:srgbClr val="00313C"/>
                </a:solidFill>
                <a:latin typeface="+mj-lt"/>
                <a:ea typeface="+mn-ea"/>
                <a:cs typeface="+mn-cs"/>
              </a:defRPr>
            </a:lvl1pPr>
            <a:lvl2pPr marL="253152" indent="0" algn="l" defTabSz="914290" rtl="0" eaLnBrk="1" latinLnBrk="0" hangingPunct="1">
              <a:lnSpc>
                <a:spcPct val="120000"/>
              </a:lnSpc>
              <a:spcBef>
                <a:spcPts val="500"/>
              </a:spcBef>
              <a:buClr>
                <a:schemeClr val="accent1"/>
              </a:buClr>
              <a:buSzPct val="140000"/>
              <a:buFont typeface="Arial" panose="020B0604020202020204" pitchFamily="34" charset="0"/>
              <a:buNone/>
              <a:defRPr sz="1125" kern="1200">
                <a:solidFill>
                  <a:srgbClr val="414141"/>
                </a:solidFill>
                <a:latin typeface="+mn-lt"/>
                <a:ea typeface="+mn-ea"/>
                <a:cs typeface="+mn-cs"/>
              </a:defRPr>
            </a:lvl2pPr>
            <a:lvl3pPr marL="987293"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3pPr>
            <a:lvl4pPr marL="1291075" indent="-228572" algn="l" defTabSz="914290" rtl="0" eaLnBrk="1" latinLnBrk="0" hangingPunct="1">
              <a:lnSpc>
                <a:spcPct val="120000"/>
              </a:lnSpc>
              <a:spcBef>
                <a:spcPts val="500"/>
              </a:spcBef>
              <a:buClr>
                <a:srgbClr val="798B99"/>
              </a:buClr>
              <a:buFont typeface="Arial" panose="020B0604020202020204" pitchFamily="34" charset="0"/>
              <a:buChar char="•"/>
              <a:defRPr sz="844" kern="1200">
                <a:solidFill>
                  <a:srgbClr val="414141"/>
                </a:solidFill>
                <a:latin typeface="+mn-lt"/>
                <a:ea typeface="+mn-ea"/>
                <a:cs typeface="+mn-cs"/>
              </a:defRPr>
            </a:lvl4pPr>
            <a:lvl5pPr marL="1543492" indent="0" algn="l" defTabSz="914290" rtl="0" eaLnBrk="1" latinLnBrk="0" hangingPunct="1">
              <a:lnSpc>
                <a:spcPct val="120000"/>
              </a:lnSpc>
              <a:spcBef>
                <a:spcPts val="500"/>
              </a:spcBef>
              <a:buClr>
                <a:srgbClr val="798B99"/>
              </a:buClr>
              <a:buFont typeface="Arial" panose="020B0604020202020204" pitchFamily="34" charset="0"/>
              <a:buNone/>
              <a:defRPr sz="844" kern="1200">
                <a:solidFill>
                  <a:srgbClr val="414141"/>
                </a:solidFill>
                <a:latin typeface="+mn-lt"/>
                <a:ea typeface="+mn-ea"/>
                <a:cs typeface="+mn-cs"/>
              </a:defRPr>
            </a:lvl5pPr>
            <a:lvl6pPr marL="2514299"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443"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589"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734" indent="-228572" algn="l" defTabSz="914290"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r>
              <a:rPr lang="nb-NO" dirty="0"/>
              <a:t>Special </a:t>
            </a:r>
            <a:r>
              <a:rPr lang="nb-NO" dirty="0" err="1"/>
              <a:t>products</a:t>
            </a:r>
            <a:endParaRPr lang="nb-NO" dirty="0"/>
          </a:p>
        </p:txBody>
      </p:sp>
      <p:pic>
        <p:nvPicPr>
          <p:cNvPr id="7" name="Bilde 6" descr="Et bilde som inneholder vann, utendørs, sitter, stol&#10;&#10;Automatisk generert beskrivelse">
            <a:extLst>
              <a:ext uri="{FF2B5EF4-FFF2-40B4-BE49-F238E27FC236}">
                <a16:creationId xmlns:a16="http://schemas.microsoft.com/office/drawing/2014/main" id="{4E9D7C0C-2B92-477B-945E-6631F3C5A5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67290" y="2364705"/>
            <a:ext cx="1229419" cy="1129659"/>
          </a:xfrm>
          <a:prstGeom prst="rect">
            <a:avLst/>
          </a:prstGeom>
          <a:ln>
            <a:noFill/>
          </a:ln>
        </p:spPr>
      </p:pic>
    </p:spTree>
    <p:extLst>
      <p:ext uri="{BB962C8B-B14F-4D97-AF65-F5344CB8AC3E}">
        <p14:creationId xmlns:p14="http://schemas.microsoft.com/office/powerpoint/2010/main" val="234000566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7C21912-4DE2-4CE5-B921-E953F9106825}"/>
              </a:ext>
            </a:extLst>
          </p:cNvPr>
          <p:cNvPicPr>
            <a:picLocks noChangeAspect="1"/>
          </p:cNvPicPr>
          <p:nvPr/>
        </p:nvPicPr>
        <p:blipFill rotWithShape="1">
          <a:blip r:embed="rId3"/>
          <a:srcRect r="3314" b="1105"/>
          <a:stretch/>
        </p:blipFill>
        <p:spPr>
          <a:xfrm rot="5400000">
            <a:off x="4161492" y="-1458214"/>
            <a:ext cx="3781468" cy="12279551"/>
          </a:xfrm>
          <a:prstGeom prst="rect">
            <a:avLst/>
          </a:prstGeom>
        </p:spPr>
      </p:pic>
      <p:pic>
        <p:nvPicPr>
          <p:cNvPr id="11" name="Plassholder for bilde 10" descr="Et bilde som inneholder himmel, vann, utendørs, natur&#10;&#10;Automatisk generert beskrivelse">
            <a:extLst>
              <a:ext uri="{FF2B5EF4-FFF2-40B4-BE49-F238E27FC236}">
                <a16:creationId xmlns:a16="http://schemas.microsoft.com/office/drawing/2014/main" id="{E16E85D9-E51F-4552-BC8D-93A55E2E1E9A}"/>
              </a:ext>
            </a:extLst>
          </p:cNvPr>
          <p:cNvPicPr>
            <a:picLocks noGrp="1" noChangeAspect="1"/>
          </p:cNvPicPr>
          <p:nvPr>
            <p:ph type="pic" sz="quarter" idx="14"/>
          </p:nvPr>
        </p:nvPicPr>
        <p:blipFill>
          <a:blip r:embed="rId4"/>
          <a:srcRect t="31880" b="31880"/>
          <a:stretch>
            <a:fillRect/>
          </a:stretch>
        </p:blipFill>
        <p:spPr/>
      </p:pic>
      <p:sp>
        <p:nvSpPr>
          <p:cNvPr id="5" name="Plassholder for dato 4">
            <a:extLst>
              <a:ext uri="{FF2B5EF4-FFF2-40B4-BE49-F238E27FC236}">
                <a16:creationId xmlns:a16="http://schemas.microsoft.com/office/drawing/2014/main" id="{19B4B07C-858E-4E15-9C10-1A07413E7775}"/>
              </a:ext>
            </a:extLst>
          </p:cNvPr>
          <p:cNvSpPr>
            <a:spLocks noGrp="1"/>
          </p:cNvSpPr>
          <p:nvPr>
            <p:ph type="dt" sz="half" idx="10"/>
          </p:nvPr>
        </p:nvSpPr>
        <p:spPr/>
        <p:txBody>
          <a:bodyPr/>
          <a:lstStyle/>
          <a:p>
            <a:pPr marL="0" marR="0" lvl="0" indent="0" algn="ctr" defTabSz="321503" rtl="0" eaLnBrk="1" fontAlgn="auto" latinLnBrk="0" hangingPunct="1">
              <a:lnSpc>
                <a:spcPct val="100000"/>
              </a:lnSpc>
              <a:spcBef>
                <a:spcPts val="0"/>
              </a:spcBef>
              <a:spcAft>
                <a:spcPts val="0"/>
              </a:spcAft>
              <a:buClrTx/>
              <a:buSzTx/>
              <a:buFontTx/>
              <a:buNone/>
              <a:tabLst/>
              <a:defRPr/>
            </a:pPr>
            <a:fld id="{84A082C9-89B4-4C62-819B-AA8103E9B03F}" type="datetime1">
              <a:rPr kumimoji="0" lang="nb-NO" sz="633" b="0" i="0" u="none" strike="noStrike" kern="1200" cap="none" spc="0" normalizeH="0" baseline="0" noProof="0" smtClean="0">
                <a:ln>
                  <a:noFill/>
                </a:ln>
                <a:solidFill>
                  <a:prstClr val="white"/>
                </a:solidFill>
                <a:effectLst/>
                <a:uLnTx/>
                <a:uFillTx/>
                <a:latin typeface="Sansa Std Normal"/>
                <a:ea typeface="+mn-ea"/>
                <a:cs typeface="+mn-cs"/>
              </a:rPr>
              <a:pPr marL="0" marR="0" lvl="0" indent="0" algn="ctr" defTabSz="321503" rtl="0" eaLnBrk="1" fontAlgn="auto" latinLnBrk="0" hangingPunct="1">
                <a:lnSpc>
                  <a:spcPct val="100000"/>
                </a:lnSpc>
                <a:spcBef>
                  <a:spcPts val="0"/>
                </a:spcBef>
                <a:spcAft>
                  <a:spcPts val="0"/>
                </a:spcAft>
                <a:buClrTx/>
                <a:buSzTx/>
                <a:buFontTx/>
                <a:buNone/>
                <a:tabLst/>
                <a:defRPr/>
              </a:pPr>
              <a:t>17.11.2021</a:t>
            </a:fld>
            <a:endParaRPr kumimoji="0" lang="nb-NO" sz="633" b="0" i="0" u="none" strike="noStrike" kern="1200" cap="none" spc="0" normalizeH="0" baseline="0" noProof="0">
              <a:ln>
                <a:noFill/>
              </a:ln>
              <a:solidFill>
                <a:prstClr val="white"/>
              </a:solidFill>
              <a:effectLst/>
              <a:uLnTx/>
              <a:uFillTx/>
              <a:latin typeface="Sansa Std Normal"/>
              <a:ea typeface="+mn-ea"/>
              <a:cs typeface="+mn-cs"/>
            </a:endParaRPr>
          </a:p>
        </p:txBody>
      </p:sp>
      <p:sp>
        <p:nvSpPr>
          <p:cNvPr id="6" name="Plassholder for lysbildenummer 5">
            <a:extLst>
              <a:ext uri="{FF2B5EF4-FFF2-40B4-BE49-F238E27FC236}">
                <a16:creationId xmlns:a16="http://schemas.microsoft.com/office/drawing/2014/main" id="{73AA9DC9-415B-452E-A2EE-74092A6380E1}"/>
              </a:ext>
            </a:extLst>
          </p:cNvPr>
          <p:cNvSpPr>
            <a:spLocks noGrp="1"/>
          </p:cNvSpPr>
          <p:nvPr>
            <p:ph type="sldNum" sz="quarter" idx="12"/>
          </p:nvPr>
        </p:nvSpPr>
        <p:spPr/>
        <p:txBody>
          <a:bodyPr/>
          <a:lstStyle/>
          <a:p>
            <a:pPr marL="0" marR="0" lvl="0" indent="0" algn="l" defTabSz="321503" rtl="0" eaLnBrk="1" fontAlgn="auto" latinLnBrk="0" hangingPunct="1">
              <a:lnSpc>
                <a:spcPct val="100000"/>
              </a:lnSpc>
              <a:spcBef>
                <a:spcPts val="0"/>
              </a:spcBef>
              <a:spcAft>
                <a:spcPts val="0"/>
              </a:spcAft>
              <a:buClrTx/>
              <a:buSzTx/>
              <a:buFontTx/>
              <a:buNone/>
              <a:tabLst/>
              <a:defRPr/>
            </a:pPr>
            <a:fld id="{0E749408-A877-4D10-9A84-9293DFA2E858}" type="slidenum">
              <a:rPr kumimoji="0" lang="nb-NO" sz="633" b="0" i="0" u="none" strike="noStrike" kern="1200" cap="none" spc="0" normalizeH="0" baseline="0" noProof="0" smtClean="0">
                <a:ln>
                  <a:noFill/>
                </a:ln>
                <a:solidFill>
                  <a:prstClr val="white"/>
                </a:solidFill>
                <a:effectLst/>
                <a:uLnTx/>
                <a:uFillTx/>
                <a:latin typeface="Sansa Std Normal"/>
                <a:ea typeface="+mn-ea"/>
                <a:cs typeface="+mn-cs"/>
              </a:rPr>
              <a:pPr marL="0" marR="0" lvl="0" indent="0" algn="l" defTabSz="321503" rtl="0" eaLnBrk="1" fontAlgn="auto" latinLnBrk="0" hangingPunct="1">
                <a:lnSpc>
                  <a:spcPct val="100000"/>
                </a:lnSpc>
                <a:spcBef>
                  <a:spcPts val="0"/>
                </a:spcBef>
                <a:spcAft>
                  <a:spcPts val="0"/>
                </a:spcAft>
                <a:buClrTx/>
                <a:buSzTx/>
                <a:buFontTx/>
                <a:buNone/>
                <a:tabLst/>
                <a:defRPr/>
              </a:pPr>
              <a:t>4</a:t>
            </a:fld>
            <a:endParaRPr kumimoji="0" lang="nb-NO" sz="633" b="0" i="0" u="none" strike="noStrike" kern="1200" cap="none" spc="0" normalizeH="0" baseline="0" noProof="0">
              <a:ln>
                <a:noFill/>
              </a:ln>
              <a:solidFill>
                <a:prstClr val="white"/>
              </a:solidFill>
              <a:effectLst/>
              <a:uLnTx/>
              <a:uFillTx/>
              <a:latin typeface="Sansa Std Normal"/>
              <a:ea typeface="+mn-ea"/>
              <a:cs typeface="+mn-cs"/>
            </a:endParaRPr>
          </a:p>
        </p:txBody>
      </p:sp>
      <p:sp>
        <p:nvSpPr>
          <p:cNvPr id="16" name="Rektangel 15">
            <a:extLst>
              <a:ext uri="{FF2B5EF4-FFF2-40B4-BE49-F238E27FC236}">
                <a16:creationId xmlns:a16="http://schemas.microsoft.com/office/drawing/2014/main" id="{F89D4091-2C48-44EA-BC4C-EC8CBC80EE66}"/>
              </a:ext>
            </a:extLst>
          </p:cNvPr>
          <p:cNvSpPr/>
          <p:nvPr/>
        </p:nvSpPr>
        <p:spPr>
          <a:xfrm rot="10800000" flipV="1">
            <a:off x="-3" y="-11410"/>
            <a:ext cx="12192001" cy="2802237"/>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21503" rtl="0" eaLnBrk="1" fontAlgn="auto" latinLnBrk="0" hangingPunct="1">
              <a:lnSpc>
                <a:spcPct val="100000"/>
              </a:lnSpc>
              <a:spcBef>
                <a:spcPts val="0"/>
              </a:spcBef>
              <a:spcAft>
                <a:spcPts val="0"/>
              </a:spcAft>
              <a:buClrTx/>
              <a:buSzTx/>
              <a:buFontTx/>
              <a:buNone/>
              <a:tabLst/>
              <a:defRPr/>
            </a:pPr>
            <a:endParaRPr kumimoji="0" lang="nb-NO" sz="1266" b="0" i="0" u="none" strike="noStrike" kern="1200" cap="none" spc="0" normalizeH="0" baseline="0" noProof="0" dirty="0">
              <a:ln>
                <a:noFill/>
              </a:ln>
              <a:solidFill>
                <a:prstClr val="white"/>
              </a:solidFill>
              <a:effectLst/>
              <a:uLnTx/>
              <a:uFillTx/>
              <a:latin typeface="Sansa Std Normal"/>
              <a:ea typeface="+mn-ea"/>
              <a:cs typeface="+mn-cs"/>
            </a:endParaRPr>
          </a:p>
        </p:txBody>
      </p:sp>
      <p:sp>
        <p:nvSpPr>
          <p:cNvPr id="12" name="TekstSylinder 11">
            <a:extLst>
              <a:ext uri="{FF2B5EF4-FFF2-40B4-BE49-F238E27FC236}">
                <a16:creationId xmlns:a16="http://schemas.microsoft.com/office/drawing/2014/main" id="{578BA543-B137-4F66-AAF4-865EFE6BC172}"/>
              </a:ext>
            </a:extLst>
          </p:cNvPr>
          <p:cNvSpPr txBox="1"/>
          <p:nvPr/>
        </p:nvSpPr>
        <p:spPr>
          <a:xfrm>
            <a:off x="768807" y="3417140"/>
            <a:ext cx="1771639" cy="646331"/>
          </a:xfrm>
          <a:prstGeom prst="rect">
            <a:avLst/>
          </a:prstGeom>
          <a:noFill/>
        </p:spPr>
        <p:txBody>
          <a:bodyPr wrap="none" rtlCol="0">
            <a:spAutoFit/>
          </a:bodyPr>
          <a:lstStyle/>
          <a:p>
            <a:pPr marL="0" marR="0" lvl="0" indent="0" algn="l" defTabSz="32150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Sansa Std Normal"/>
                <a:ea typeface="+mn-ea"/>
                <a:cs typeface="+mn-cs"/>
              </a:rPr>
              <a:t>VISION</a:t>
            </a:r>
          </a:p>
        </p:txBody>
      </p:sp>
      <p:sp>
        <p:nvSpPr>
          <p:cNvPr id="13" name="TekstSylinder 12">
            <a:extLst>
              <a:ext uri="{FF2B5EF4-FFF2-40B4-BE49-F238E27FC236}">
                <a16:creationId xmlns:a16="http://schemas.microsoft.com/office/drawing/2014/main" id="{A04C4082-3F12-4BF2-AE7B-D5585ABEE118}"/>
              </a:ext>
            </a:extLst>
          </p:cNvPr>
          <p:cNvSpPr txBox="1"/>
          <p:nvPr/>
        </p:nvSpPr>
        <p:spPr>
          <a:xfrm>
            <a:off x="6456622" y="3429000"/>
            <a:ext cx="2381712" cy="646331"/>
          </a:xfrm>
          <a:prstGeom prst="rect">
            <a:avLst/>
          </a:prstGeom>
          <a:noFill/>
        </p:spPr>
        <p:txBody>
          <a:bodyPr wrap="square" rtlCol="0">
            <a:spAutoFit/>
          </a:bodyPr>
          <a:lstStyle/>
          <a:p>
            <a:pPr marL="0" marR="0" lvl="0" indent="0" algn="l" defTabSz="32150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Sansa Std Normal"/>
                <a:ea typeface="+mn-ea"/>
                <a:cs typeface="+mn-cs"/>
              </a:rPr>
              <a:t>MISSION</a:t>
            </a:r>
          </a:p>
        </p:txBody>
      </p:sp>
      <p:sp>
        <p:nvSpPr>
          <p:cNvPr id="14" name="TekstSylinder 13">
            <a:extLst>
              <a:ext uri="{FF2B5EF4-FFF2-40B4-BE49-F238E27FC236}">
                <a16:creationId xmlns:a16="http://schemas.microsoft.com/office/drawing/2014/main" id="{6404EF4D-2B7F-4A4C-9769-CF2E5ED311B4}"/>
              </a:ext>
            </a:extLst>
          </p:cNvPr>
          <p:cNvSpPr txBox="1"/>
          <p:nvPr/>
        </p:nvSpPr>
        <p:spPr>
          <a:xfrm>
            <a:off x="768807" y="4409256"/>
            <a:ext cx="4558387" cy="830997"/>
          </a:xfrm>
          <a:prstGeom prst="rect">
            <a:avLst/>
          </a:prstGeom>
          <a:noFill/>
        </p:spPr>
        <p:txBody>
          <a:bodyPr wrap="square" rtlCol="0">
            <a:spAutoFit/>
          </a:bodyPr>
          <a:lstStyle/>
          <a:p>
            <a:pPr marL="0" marR="0" lvl="0" indent="0" algn="l" defTabSz="321503"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Sansa Std Normal"/>
                <a:ea typeface="+mn-ea"/>
                <a:cs typeface="+mn-cs"/>
              </a:rPr>
              <a:t>To ensure that the oceans can feed generations to come</a:t>
            </a:r>
          </a:p>
        </p:txBody>
      </p:sp>
      <p:sp>
        <p:nvSpPr>
          <p:cNvPr id="15" name="TekstSylinder 14">
            <a:extLst>
              <a:ext uri="{FF2B5EF4-FFF2-40B4-BE49-F238E27FC236}">
                <a16:creationId xmlns:a16="http://schemas.microsoft.com/office/drawing/2014/main" id="{10677F6B-E21C-41C9-BAF6-20860F17A720}"/>
              </a:ext>
            </a:extLst>
          </p:cNvPr>
          <p:cNvSpPr txBox="1"/>
          <p:nvPr/>
        </p:nvSpPr>
        <p:spPr>
          <a:xfrm>
            <a:off x="6456622" y="4409256"/>
            <a:ext cx="5301626" cy="830997"/>
          </a:xfrm>
          <a:prstGeom prst="rect">
            <a:avLst/>
          </a:prstGeom>
          <a:noFill/>
        </p:spPr>
        <p:txBody>
          <a:bodyPr wrap="square" rtlCol="0">
            <a:spAutoFit/>
          </a:bodyPr>
          <a:lstStyle/>
          <a:p>
            <a:pPr marL="0" marR="0" lvl="0" indent="0" algn="l" defTabSz="321503"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Sansa Std Normal"/>
                <a:ea typeface="+mn-ea"/>
                <a:cs typeface="+mn-cs"/>
              </a:rPr>
              <a:t>To create solutions to sustainably harvest food from the sea</a:t>
            </a:r>
          </a:p>
        </p:txBody>
      </p:sp>
      <p:pic>
        <p:nvPicPr>
          <p:cNvPr id="24" name="Bilde 23">
            <a:extLst>
              <a:ext uri="{FF2B5EF4-FFF2-40B4-BE49-F238E27FC236}">
                <a16:creationId xmlns:a16="http://schemas.microsoft.com/office/drawing/2014/main" id="{1961BDAE-C017-4263-8EA7-7A69E5EC098F}"/>
              </a:ext>
            </a:extLst>
          </p:cNvPr>
          <p:cNvPicPr>
            <a:picLocks noChangeAspect="1"/>
          </p:cNvPicPr>
          <p:nvPr/>
        </p:nvPicPr>
        <p:blipFill>
          <a:blip r:embed="rId5"/>
          <a:stretch>
            <a:fillRect/>
          </a:stretch>
        </p:blipFill>
        <p:spPr>
          <a:xfrm>
            <a:off x="9937242" y="329826"/>
            <a:ext cx="1862332" cy="553284"/>
          </a:xfrm>
          <a:prstGeom prst="rect">
            <a:avLst/>
          </a:prstGeom>
        </p:spPr>
      </p:pic>
    </p:spTree>
    <p:extLst>
      <p:ext uri="{BB962C8B-B14F-4D97-AF65-F5344CB8AC3E}">
        <p14:creationId xmlns:p14="http://schemas.microsoft.com/office/powerpoint/2010/main" val="14548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04B646A-AC8C-467C-9C75-F0467D019C75}"/>
              </a:ext>
            </a:extLst>
          </p:cNvPr>
          <p:cNvSpPr>
            <a:spLocks noGrp="1"/>
          </p:cNvSpPr>
          <p:nvPr>
            <p:ph type="dt" sz="half" idx="10"/>
          </p:nvPr>
        </p:nvSpPr>
        <p:spPr/>
        <p:txBody>
          <a:bodyPr/>
          <a:lstStyle/>
          <a:p>
            <a:fld id="{EA190562-6345-43A6-B711-3F48888450CB}" type="datetime1">
              <a:rPr lang="nb-NO" smtClean="0"/>
              <a:t>17.11.2021</a:t>
            </a:fld>
            <a:endParaRPr lang="nb-NO"/>
          </a:p>
        </p:txBody>
      </p:sp>
      <p:sp>
        <p:nvSpPr>
          <p:cNvPr id="3" name="Plassholder for lysbildenummer 2">
            <a:extLst>
              <a:ext uri="{FF2B5EF4-FFF2-40B4-BE49-F238E27FC236}">
                <a16:creationId xmlns:a16="http://schemas.microsoft.com/office/drawing/2014/main" id="{7772054D-DFA0-4F8F-9274-4A49574737E0}"/>
              </a:ext>
            </a:extLst>
          </p:cNvPr>
          <p:cNvSpPr>
            <a:spLocks noGrp="1"/>
          </p:cNvSpPr>
          <p:nvPr>
            <p:ph type="sldNum" sz="quarter" idx="12"/>
          </p:nvPr>
        </p:nvSpPr>
        <p:spPr/>
        <p:txBody>
          <a:bodyPr/>
          <a:lstStyle/>
          <a:p>
            <a:fld id="{0E749408-A877-4D10-9A84-9293DFA2E858}" type="slidenum">
              <a:rPr lang="nb-NO" smtClean="0"/>
              <a:t>5</a:t>
            </a:fld>
            <a:endParaRPr lang="nb-NO"/>
          </a:p>
        </p:txBody>
      </p:sp>
      <p:sp>
        <p:nvSpPr>
          <p:cNvPr id="4" name="Tittel 3">
            <a:extLst>
              <a:ext uri="{FF2B5EF4-FFF2-40B4-BE49-F238E27FC236}">
                <a16:creationId xmlns:a16="http://schemas.microsoft.com/office/drawing/2014/main" id="{B6D7BB0D-C579-46DC-BEB0-3A6660B0F430}"/>
              </a:ext>
            </a:extLst>
          </p:cNvPr>
          <p:cNvSpPr>
            <a:spLocks noGrp="1"/>
          </p:cNvSpPr>
          <p:nvPr>
            <p:ph type="title"/>
          </p:nvPr>
        </p:nvSpPr>
        <p:spPr>
          <a:xfrm>
            <a:off x="986444" y="891218"/>
            <a:ext cx="10578429" cy="423449"/>
          </a:xfrm>
        </p:spPr>
        <p:txBody>
          <a:bodyPr/>
          <a:lstStyle/>
          <a:p>
            <a:r>
              <a:rPr lang="en-US" dirty="0"/>
              <a:t>ESG FOCUS AREAS </a:t>
            </a:r>
          </a:p>
        </p:txBody>
      </p:sp>
      <p:pic>
        <p:nvPicPr>
          <p:cNvPr id="19" name="Plassholder for innhold 18" descr="Tanke kontur">
            <a:extLst>
              <a:ext uri="{FF2B5EF4-FFF2-40B4-BE49-F238E27FC236}">
                <a16:creationId xmlns:a16="http://schemas.microsoft.com/office/drawing/2014/main" id="{077434CA-117E-44EE-A25D-44D87C7C2E66}"/>
              </a:ext>
            </a:extLst>
          </p:cNvPr>
          <p:cNvPicPr>
            <a:picLocks noGrp="1" noChangeAspect="1"/>
          </p:cNvPicPr>
          <p:nvPr>
            <p:ph sz="quarter" idx="18"/>
          </p:nvPr>
        </p:nvPicPr>
        <p:blipFill>
          <a:blip r:embed="rId3">
            <a:extLst>
              <a:ext uri="{96DAC541-7B7A-43D3-8B79-37D633B846F1}">
                <asvg:svgBlip xmlns:asvg="http://schemas.microsoft.com/office/drawing/2016/SVG/main" r:embed="rId4"/>
              </a:ext>
            </a:extLst>
          </a:blip>
          <a:stretch>
            <a:fillRect/>
          </a:stretch>
        </p:blipFill>
        <p:spPr>
          <a:xfrm>
            <a:off x="1742414" y="1775735"/>
            <a:ext cx="1155894" cy="1155894"/>
          </a:xfrm>
        </p:spPr>
      </p:pic>
      <p:pic>
        <p:nvPicPr>
          <p:cNvPr id="21" name="Plassholder for innhold 20" descr="Åpen hånd med plante med heldekkende fyll">
            <a:extLst>
              <a:ext uri="{FF2B5EF4-FFF2-40B4-BE49-F238E27FC236}">
                <a16:creationId xmlns:a16="http://schemas.microsoft.com/office/drawing/2014/main" id="{DFFCAFF7-26F0-4004-B08C-4FD4096F240C}"/>
              </a:ext>
            </a:extLst>
          </p:cNvPr>
          <p:cNvPicPr>
            <a:picLocks noGrp="1" noChangeAspect="1"/>
          </p:cNvPicPr>
          <p:nvPr>
            <p:ph sz="quarter" idx="19"/>
          </p:nvPr>
        </p:nvPicPr>
        <p:blipFill>
          <a:blip r:embed="rId5">
            <a:extLst>
              <a:ext uri="{96DAC541-7B7A-43D3-8B79-37D633B846F1}">
                <asvg:svgBlip xmlns:asvg="http://schemas.microsoft.com/office/drawing/2016/SVG/main" r:embed="rId6"/>
              </a:ext>
            </a:extLst>
          </a:blip>
          <a:stretch>
            <a:fillRect/>
          </a:stretch>
        </p:blipFill>
        <p:spPr>
          <a:xfrm>
            <a:off x="2195947" y="1900213"/>
            <a:ext cx="415085" cy="415085"/>
          </a:xfrm>
        </p:spPr>
      </p:pic>
      <p:pic>
        <p:nvPicPr>
          <p:cNvPr id="29" name="Plassholder for innhold 28" descr="Fiske kontur">
            <a:extLst>
              <a:ext uri="{FF2B5EF4-FFF2-40B4-BE49-F238E27FC236}">
                <a16:creationId xmlns:a16="http://schemas.microsoft.com/office/drawing/2014/main" id="{D349A420-B71E-44AB-BC93-B79FBABD58A1}"/>
              </a:ext>
            </a:extLst>
          </p:cNvPr>
          <p:cNvPicPr>
            <a:picLocks noGrp="1" noChangeAspect="1"/>
          </p:cNvPicPr>
          <p:nvPr>
            <p:ph sz="quarter" idx="21"/>
          </p:nvPr>
        </p:nvPicPr>
        <p:blipFill>
          <a:blip r:embed="rId7">
            <a:extLst>
              <a:ext uri="{96DAC541-7B7A-43D3-8B79-37D633B846F1}">
                <asvg:svgBlip xmlns:asvg="http://schemas.microsoft.com/office/drawing/2016/SVG/main" r:embed="rId8"/>
              </a:ext>
            </a:extLst>
          </a:blip>
          <a:stretch>
            <a:fillRect/>
          </a:stretch>
        </p:blipFill>
        <p:spPr>
          <a:xfrm>
            <a:off x="4080937" y="3965627"/>
            <a:ext cx="1155894" cy="1155894"/>
          </a:xfrm>
        </p:spPr>
      </p:pic>
      <p:sp>
        <p:nvSpPr>
          <p:cNvPr id="14" name="Plassholder for tekst 13">
            <a:extLst>
              <a:ext uri="{FF2B5EF4-FFF2-40B4-BE49-F238E27FC236}">
                <a16:creationId xmlns:a16="http://schemas.microsoft.com/office/drawing/2014/main" id="{D82F09CE-20E4-467E-96A0-C368F96C439D}"/>
              </a:ext>
            </a:extLst>
          </p:cNvPr>
          <p:cNvSpPr>
            <a:spLocks noGrp="1"/>
          </p:cNvSpPr>
          <p:nvPr>
            <p:ph type="body" sz="quarter" idx="26"/>
          </p:nvPr>
        </p:nvSpPr>
        <p:spPr>
          <a:xfrm>
            <a:off x="991073" y="3186751"/>
            <a:ext cx="2145601" cy="493981"/>
          </a:xfrm>
        </p:spPr>
        <p:txBody>
          <a:bodyPr/>
          <a:lstStyle/>
          <a:p>
            <a:pPr algn="ctr"/>
            <a:r>
              <a:rPr lang="en-US" dirty="0"/>
              <a:t>Attractive employer with a sustainable mindset</a:t>
            </a:r>
          </a:p>
        </p:txBody>
      </p:sp>
      <p:sp>
        <p:nvSpPr>
          <p:cNvPr id="15" name="Plassholder for tekst 14">
            <a:extLst>
              <a:ext uri="{FF2B5EF4-FFF2-40B4-BE49-F238E27FC236}">
                <a16:creationId xmlns:a16="http://schemas.microsoft.com/office/drawing/2014/main" id="{C309C9C6-609D-4840-84DC-0EFB43FEF135}"/>
              </a:ext>
            </a:extLst>
          </p:cNvPr>
          <p:cNvSpPr>
            <a:spLocks noGrp="1"/>
          </p:cNvSpPr>
          <p:nvPr>
            <p:ph type="body" sz="quarter" idx="27"/>
          </p:nvPr>
        </p:nvSpPr>
        <p:spPr>
          <a:xfrm>
            <a:off x="3589229" y="3186751"/>
            <a:ext cx="2145601" cy="493981"/>
          </a:xfrm>
        </p:spPr>
        <p:txBody>
          <a:bodyPr/>
          <a:lstStyle/>
          <a:p>
            <a:pPr algn="ctr"/>
            <a:r>
              <a:rPr lang="en-US" dirty="0"/>
              <a:t>Resource efficient production and circularity</a:t>
            </a:r>
          </a:p>
        </p:txBody>
      </p:sp>
      <p:sp>
        <p:nvSpPr>
          <p:cNvPr id="16" name="Plassholder for tekst 15">
            <a:extLst>
              <a:ext uri="{FF2B5EF4-FFF2-40B4-BE49-F238E27FC236}">
                <a16:creationId xmlns:a16="http://schemas.microsoft.com/office/drawing/2014/main" id="{A736824A-8854-456D-B7A6-890B8604A977}"/>
              </a:ext>
            </a:extLst>
          </p:cNvPr>
          <p:cNvSpPr>
            <a:spLocks noGrp="1"/>
          </p:cNvSpPr>
          <p:nvPr>
            <p:ph type="body" sz="quarter" idx="28"/>
          </p:nvPr>
        </p:nvSpPr>
        <p:spPr>
          <a:xfrm>
            <a:off x="986444" y="5346870"/>
            <a:ext cx="2145601" cy="493981"/>
          </a:xfrm>
        </p:spPr>
        <p:txBody>
          <a:bodyPr/>
          <a:lstStyle/>
          <a:p>
            <a:pPr algn="ctr"/>
            <a:r>
              <a:rPr lang="en-US" dirty="0"/>
              <a:t>Supply chain ethics and transparency</a:t>
            </a:r>
          </a:p>
        </p:txBody>
      </p:sp>
      <p:sp>
        <p:nvSpPr>
          <p:cNvPr id="17" name="Plassholder for tekst 16">
            <a:extLst>
              <a:ext uri="{FF2B5EF4-FFF2-40B4-BE49-F238E27FC236}">
                <a16:creationId xmlns:a16="http://schemas.microsoft.com/office/drawing/2014/main" id="{7AA2A8F6-5056-4A8C-8B10-503406BF7129}"/>
              </a:ext>
            </a:extLst>
          </p:cNvPr>
          <p:cNvSpPr>
            <a:spLocks noGrp="1"/>
          </p:cNvSpPr>
          <p:nvPr>
            <p:ph type="body" sz="quarter" idx="29"/>
          </p:nvPr>
        </p:nvSpPr>
        <p:spPr>
          <a:xfrm>
            <a:off x="3585588" y="5351427"/>
            <a:ext cx="2145601" cy="493981"/>
          </a:xfrm>
        </p:spPr>
        <p:txBody>
          <a:bodyPr/>
          <a:lstStyle/>
          <a:p>
            <a:pPr algn="ctr"/>
            <a:r>
              <a:rPr lang="en-US" dirty="0"/>
              <a:t>Sustainable product offering</a:t>
            </a:r>
          </a:p>
        </p:txBody>
      </p:sp>
      <p:pic>
        <p:nvPicPr>
          <p:cNvPr id="27" name="Plassholder for innhold 26" descr="Søk i lagerbeholdning kontur">
            <a:extLst>
              <a:ext uri="{FF2B5EF4-FFF2-40B4-BE49-F238E27FC236}">
                <a16:creationId xmlns:a16="http://schemas.microsoft.com/office/drawing/2014/main" id="{3A52D9A8-8489-4661-A96D-E847290DA3A2}"/>
              </a:ext>
            </a:extLst>
          </p:cNvPr>
          <p:cNvPicPr>
            <a:picLocks noGrp="1" noChangeAspect="1"/>
          </p:cNvPicPr>
          <p:nvPr>
            <p:ph sz="quarter" idx="20"/>
          </p:nvPr>
        </p:nvPicPr>
        <p:blipFill>
          <a:blip r:embed="rId9">
            <a:extLst>
              <a:ext uri="{96DAC541-7B7A-43D3-8B79-37D633B846F1}">
                <asvg:svgBlip xmlns:asvg="http://schemas.microsoft.com/office/drawing/2016/SVG/main" r:embed="rId10"/>
              </a:ext>
            </a:extLst>
          </a:blip>
          <a:stretch>
            <a:fillRect/>
          </a:stretch>
        </p:blipFill>
        <p:spPr>
          <a:xfrm>
            <a:off x="1423383" y="4100317"/>
            <a:ext cx="1155893" cy="1155893"/>
          </a:xfrm>
        </p:spPr>
      </p:pic>
      <p:pic>
        <p:nvPicPr>
          <p:cNvPr id="31" name="Grafikk 30" descr="Produksjon kontur">
            <a:extLst>
              <a:ext uri="{FF2B5EF4-FFF2-40B4-BE49-F238E27FC236}">
                <a16:creationId xmlns:a16="http://schemas.microsoft.com/office/drawing/2014/main" id="{D7F5DF5C-18A4-4C21-BEB6-33563199D36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080937" y="1790825"/>
            <a:ext cx="1155894" cy="1155894"/>
          </a:xfrm>
          <a:prstGeom prst="rect">
            <a:avLst/>
          </a:prstGeom>
        </p:spPr>
      </p:pic>
      <p:cxnSp>
        <p:nvCxnSpPr>
          <p:cNvPr id="6" name="Rett linje 5">
            <a:extLst>
              <a:ext uri="{FF2B5EF4-FFF2-40B4-BE49-F238E27FC236}">
                <a16:creationId xmlns:a16="http://schemas.microsoft.com/office/drawing/2014/main" id="{E48AAA75-A872-459C-9647-1EC0552A59E1}"/>
              </a:ext>
            </a:extLst>
          </p:cNvPr>
          <p:cNvCxnSpPr>
            <a:cxnSpLocks/>
          </p:cNvCxnSpPr>
          <p:nvPr/>
        </p:nvCxnSpPr>
        <p:spPr>
          <a:xfrm>
            <a:off x="6096000" y="1518249"/>
            <a:ext cx="0" cy="4771973"/>
          </a:xfrm>
          <a:prstGeom prst="line">
            <a:avLst/>
          </a:prstGeom>
        </p:spPr>
        <p:style>
          <a:lnRef idx="1">
            <a:schemeClr val="accent1"/>
          </a:lnRef>
          <a:fillRef idx="0">
            <a:schemeClr val="accent1"/>
          </a:fillRef>
          <a:effectRef idx="0">
            <a:schemeClr val="accent1"/>
          </a:effectRef>
          <a:fontRef idx="minor">
            <a:schemeClr val="tx1"/>
          </a:fontRef>
        </p:style>
      </p:cxnSp>
      <p:sp>
        <p:nvSpPr>
          <p:cNvPr id="20" name="Plassholder for dato 3">
            <a:extLst>
              <a:ext uri="{FF2B5EF4-FFF2-40B4-BE49-F238E27FC236}">
                <a16:creationId xmlns:a16="http://schemas.microsoft.com/office/drawing/2014/main" id="{7D80622F-F03D-4581-9546-2F991534B109}"/>
              </a:ext>
            </a:extLst>
          </p:cNvPr>
          <p:cNvSpPr txBox="1">
            <a:spLocks/>
          </p:cNvSpPr>
          <p:nvPr/>
        </p:nvSpPr>
        <p:spPr>
          <a:xfrm>
            <a:off x="10734673" y="6728001"/>
            <a:ext cx="518848" cy="287130"/>
          </a:xfrm>
          <a:prstGeom prst="rect">
            <a:avLst/>
          </a:prstGeom>
        </p:spPr>
        <p:txBody>
          <a:bodyPr vert="horz" wrap="square" lIns="91440" tIns="45720" rIns="91440" bIns="45720" rtlCol="0" anchor="t" anchorCtr="0">
            <a:spAutoFit/>
          </a:bodyPr>
          <a:lstStyle>
            <a:defPPr>
              <a:defRPr lang="nb-NO"/>
            </a:defPPr>
            <a:lvl1pPr marL="0" algn="ctr" defTabSz="914400" rtl="0" eaLnBrk="1" latinLnBrk="0" hangingPunct="1">
              <a:defRPr sz="633"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1503">
              <a:defRPr/>
            </a:pPr>
            <a:fld id="{2DE337BE-A679-4F85-8E9D-48CCEFBE867B}" type="datetime1">
              <a:rPr lang="nb-NO" smtClean="0">
                <a:solidFill>
                  <a:prstClr val="white"/>
                </a:solidFill>
                <a:latin typeface="Sansa Std Normal"/>
              </a:rPr>
              <a:pPr defTabSz="321503">
                <a:defRPr/>
              </a:pPr>
              <a:t>17.11.2021</a:t>
            </a:fld>
            <a:endParaRPr lang="nb-NO">
              <a:solidFill>
                <a:prstClr val="white"/>
              </a:solidFill>
              <a:latin typeface="Sansa Std Normal"/>
            </a:endParaRPr>
          </a:p>
        </p:txBody>
      </p:sp>
      <p:sp>
        <p:nvSpPr>
          <p:cNvPr id="22" name="Plassholder for lysbildenummer 4">
            <a:extLst>
              <a:ext uri="{FF2B5EF4-FFF2-40B4-BE49-F238E27FC236}">
                <a16:creationId xmlns:a16="http://schemas.microsoft.com/office/drawing/2014/main" id="{36E171D0-62BA-495A-A8EB-E9F9E09C76D6}"/>
              </a:ext>
            </a:extLst>
          </p:cNvPr>
          <p:cNvSpPr txBox="1">
            <a:spLocks/>
          </p:cNvSpPr>
          <p:nvPr/>
        </p:nvSpPr>
        <p:spPr>
          <a:xfrm>
            <a:off x="11564873" y="6728001"/>
            <a:ext cx="315493" cy="189732"/>
          </a:xfrm>
          <a:prstGeom prst="rect">
            <a:avLst/>
          </a:prstGeom>
        </p:spPr>
        <p:txBody>
          <a:bodyPr vert="horz" wrap="square" lIns="91440" tIns="45720" rIns="91440" bIns="45720" rtlCol="0" anchor="t" anchorCtr="0">
            <a:spAutoFit/>
          </a:bodyPr>
          <a:lstStyle>
            <a:defPPr>
              <a:defRPr lang="nb-NO"/>
            </a:defPPr>
            <a:lvl1pPr marL="0" algn="l" defTabSz="914400" rtl="0" eaLnBrk="1" latinLnBrk="0" hangingPunct="1">
              <a:defRPr sz="633"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1503">
              <a:defRPr/>
            </a:pPr>
            <a:fld id="{0E749408-A877-4D10-9A84-9293DFA2E858}" type="slidenum">
              <a:rPr lang="nb-NO" smtClean="0">
                <a:solidFill>
                  <a:prstClr val="white"/>
                </a:solidFill>
                <a:latin typeface="Sansa Std Normal"/>
              </a:rPr>
              <a:pPr defTabSz="321503">
                <a:defRPr/>
              </a:pPr>
              <a:t>5</a:t>
            </a:fld>
            <a:endParaRPr lang="nb-NO">
              <a:solidFill>
                <a:prstClr val="white"/>
              </a:solidFill>
              <a:latin typeface="Sansa Std Normal"/>
            </a:endParaRPr>
          </a:p>
        </p:txBody>
      </p:sp>
      <p:pic>
        <p:nvPicPr>
          <p:cNvPr id="23" name="Picture 26">
            <a:extLst>
              <a:ext uri="{FF2B5EF4-FFF2-40B4-BE49-F238E27FC236}">
                <a16:creationId xmlns:a16="http://schemas.microsoft.com/office/drawing/2014/main" id="{1CAB3F20-6987-4F5E-A2B8-1C067B8521DC}"/>
              </a:ext>
            </a:extLst>
          </p:cNvPr>
          <p:cNvPicPr>
            <a:picLocks noChangeAspect="1"/>
          </p:cNvPicPr>
          <p:nvPr/>
        </p:nvPicPr>
        <p:blipFill>
          <a:blip r:embed="rId13"/>
          <a:stretch>
            <a:fillRect/>
          </a:stretch>
        </p:blipFill>
        <p:spPr>
          <a:xfrm>
            <a:off x="9438468" y="3952016"/>
            <a:ext cx="1566564" cy="1463596"/>
          </a:xfrm>
          <a:prstGeom prst="rect">
            <a:avLst/>
          </a:prstGeom>
          <a:effectLst>
            <a:outerShdw blurRad="63500" sx="102000" sy="102000" algn="ctr" rotWithShape="0">
              <a:prstClr val="black">
                <a:alpha val="40000"/>
              </a:prstClr>
            </a:outerShdw>
          </a:effectLst>
        </p:spPr>
      </p:pic>
      <p:pic>
        <p:nvPicPr>
          <p:cNvPr id="24" name="Picture 18">
            <a:extLst>
              <a:ext uri="{FF2B5EF4-FFF2-40B4-BE49-F238E27FC236}">
                <a16:creationId xmlns:a16="http://schemas.microsoft.com/office/drawing/2014/main" id="{3CB7D4F5-4C2F-4318-AA9C-CC3093F1B194}"/>
              </a:ext>
            </a:extLst>
          </p:cNvPr>
          <p:cNvPicPr>
            <a:picLocks noChangeAspect="1"/>
          </p:cNvPicPr>
          <p:nvPr/>
        </p:nvPicPr>
        <p:blipFill>
          <a:blip r:embed="rId14"/>
          <a:stretch>
            <a:fillRect/>
          </a:stretch>
        </p:blipFill>
        <p:spPr>
          <a:xfrm>
            <a:off x="7331381" y="2025910"/>
            <a:ext cx="1475457" cy="1422035"/>
          </a:xfrm>
          <a:prstGeom prst="rect">
            <a:avLst/>
          </a:prstGeom>
          <a:effectLst>
            <a:outerShdw blurRad="63500" sx="102000" sy="102000" algn="ctr" rotWithShape="0">
              <a:prstClr val="black">
                <a:alpha val="40000"/>
              </a:prstClr>
            </a:outerShdw>
          </a:effectLst>
        </p:spPr>
      </p:pic>
      <p:pic>
        <p:nvPicPr>
          <p:cNvPr id="25" name="Picture 21">
            <a:extLst>
              <a:ext uri="{FF2B5EF4-FFF2-40B4-BE49-F238E27FC236}">
                <a16:creationId xmlns:a16="http://schemas.microsoft.com/office/drawing/2014/main" id="{60F45CE2-D7F4-481C-B1A6-D9BE06BF2432}"/>
              </a:ext>
            </a:extLst>
          </p:cNvPr>
          <p:cNvPicPr>
            <a:picLocks noChangeAspect="1"/>
          </p:cNvPicPr>
          <p:nvPr/>
        </p:nvPicPr>
        <p:blipFill>
          <a:blip r:embed="rId15"/>
          <a:stretch>
            <a:fillRect/>
          </a:stretch>
        </p:blipFill>
        <p:spPr>
          <a:xfrm>
            <a:off x="7331381" y="3953608"/>
            <a:ext cx="1518576" cy="1422035"/>
          </a:xfrm>
          <a:prstGeom prst="rect">
            <a:avLst/>
          </a:prstGeom>
          <a:effectLst>
            <a:outerShdw blurRad="63500" sx="102000" sy="102000" algn="ctr" rotWithShape="0">
              <a:prstClr val="black">
                <a:alpha val="40000"/>
              </a:prstClr>
            </a:outerShdw>
          </a:effectLst>
        </p:spPr>
      </p:pic>
      <p:pic>
        <p:nvPicPr>
          <p:cNvPr id="26" name="Bilde 25">
            <a:extLst>
              <a:ext uri="{FF2B5EF4-FFF2-40B4-BE49-F238E27FC236}">
                <a16:creationId xmlns:a16="http://schemas.microsoft.com/office/drawing/2014/main" id="{09153624-03C1-4D6C-8B1B-2F790E785DE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438468" y="2025910"/>
            <a:ext cx="1469439" cy="1459675"/>
          </a:xfrm>
          <a:prstGeom prst="rect">
            <a:avLst/>
          </a:prstGeom>
          <a:effectLst>
            <a:outerShdw blurRad="63500" sx="102000" sy="102000" algn="ctr" rotWithShape="0">
              <a:prstClr val="black">
                <a:alpha val="40000"/>
              </a:prstClr>
            </a:outerShdw>
          </a:effectLst>
        </p:spPr>
      </p:pic>
      <p:sp>
        <p:nvSpPr>
          <p:cNvPr id="28" name="TekstSylinder 27">
            <a:extLst>
              <a:ext uri="{FF2B5EF4-FFF2-40B4-BE49-F238E27FC236}">
                <a16:creationId xmlns:a16="http://schemas.microsoft.com/office/drawing/2014/main" id="{907FF3DD-0FB8-41D7-A621-9BBD7DB29115}"/>
              </a:ext>
            </a:extLst>
          </p:cNvPr>
          <p:cNvSpPr txBox="1"/>
          <p:nvPr/>
        </p:nvSpPr>
        <p:spPr>
          <a:xfrm>
            <a:off x="6689492" y="5706730"/>
            <a:ext cx="4876325" cy="584775"/>
          </a:xfrm>
          <a:prstGeom prst="rect">
            <a:avLst/>
          </a:prstGeom>
          <a:noFill/>
        </p:spPr>
        <p:txBody>
          <a:bodyPr wrap="square" rtlCol="0">
            <a:spAutoFit/>
          </a:bodyPr>
          <a:lstStyle/>
          <a:p>
            <a:pPr marL="0" marR="0" lvl="0" indent="0" algn="ctr" defTabSz="321503" rtl="0" eaLnBrk="1" fontAlgn="auto" latinLnBrk="0" hangingPunct="1">
              <a:lnSpc>
                <a:spcPct val="100000"/>
              </a:lnSpc>
              <a:spcBef>
                <a:spcPts val="0"/>
              </a:spcBef>
              <a:spcAft>
                <a:spcPts val="0"/>
              </a:spcAft>
              <a:buClrTx/>
              <a:buSzTx/>
              <a:buFontTx/>
              <a:buNone/>
              <a:tabLst/>
              <a:defRPr/>
            </a:pPr>
            <a:r>
              <a:rPr lang="en-US" sz="1600" b="1" cap="all" dirty="0">
                <a:solidFill>
                  <a:schemeClr val="accent1"/>
                </a:solidFill>
                <a:latin typeface="+mj-lt"/>
                <a:ea typeface="+mj-ea"/>
                <a:cs typeface="+mj-cs"/>
              </a:rPr>
              <a:t>MØRENOT WANTS TO CONTRIBUTE TO THE UN’S SUSTAINABLE DEVELOPMENT GOALS</a:t>
            </a:r>
          </a:p>
        </p:txBody>
      </p:sp>
    </p:spTree>
    <p:extLst>
      <p:ext uri="{BB962C8B-B14F-4D97-AF65-F5344CB8AC3E}">
        <p14:creationId xmlns:p14="http://schemas.microsoft.com/office/powerpoint/2010/main" val="373880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D2E8ECC-12F6-4552-A123-C18098E164F8}"/>
              </a:ext>
            </a:extLst>
          </p:cNvPr>
          <p:cNvSpPr>
            <a:spLocks noGrp="1"/>
          </p:cNvSpPr>
          <p:nvPr>
            <p:ph type="dt" sz="half" idx="10"/>
          </p:nvPr>
        </p:nvSpPr>
        <p:spPr/>
        <p:txBody>
          <a:bodyPr/>
          <a:lstStyle/>
          <a:p>
            <a:fld id="{0367A8AA-970B-4E14-9BFA-81C613F70534}" type="datetime1">
              <a:rPr lang="nb-NO" smtClean="0"/>
              <a:t>17.11.2021</a:t>
            </a:fld>
            <a:endParaRPr lang="nb-NO"/>
          </a:p>
        </p:txBody>
      </p:sp>
      <p:sp>
        <p:nvSpPr>
          <p:cNvPr id="3" name="Pladsholder til slidenummer 2">
            <a:extLst>
              <a:ext uri="{FF2B5EF4-FFF2-40B4-BE49-F238E27FC236}">
                <a16:creationId xmlns:a16="http://schemas.microsoft.com/office/drawing/2014/main" id="{F11A63DC-76A4-4C91-9E8E-D9C22D4BC929}"/>
              </a:ext>
            </a:extLst>
          </p:cNvPr>
          <p:cNvSpPr>
            <a:spLocks noGrp="1"/>
          </p:cNvSpPr>
          <p:nvPr>
            <p:ph type="sldNum" sz="quarter" idx="12"/>
          </p:nvPr>
        </p:nvSpPr>
        <p:spPr/>
        <p:txBody>
          <a:bodyPr/>
          <a:lstStyle/>
          <a:p>
            <a:fld id="{0E749408-A877-4D10-9A84-9293DFA2E858}" type="slidenum">
              <a:rPr lang="nb-NO" smtClean="0"/>
              <a:t>6</a:t>
            </a:fld>
            <a:endParaRPr lang="nb-NO"/>
          </a:p>
        </p:txBody>
      </p:sp>
      <p:pic>
        <p:nvPicPr>
          <p:cNvPr id="4" name="Billede 3" descr="Et billede, der indeholder himmel, udendørs&#10;&#10;Automatisk genereret beskrivelse">
            <a:extLst>
              <a:ext uri="{FF2B5EF4-FFF2-40B4-BE49-F238E27FC236}">
                <a16:creationId xmlns:a16="http://schemas.microsoft.com/office/drawing/2014/main" id="{67694B46-D118-41B7-9A83-E0FA5164EF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067" r="7402" b="-1"/>
          <a:stretch/>
        </p:blipFill>
        <p:spPr>
          <a:xfrm>
            <a:off x="17" y="-3756"/>
            <a:ext cx="8427470" cy="6654835"/>
          </a:xfrm>
          <a:prstGeom prst="rect">
            <a:avLst/>
          </a:prstGeom>
        </p:spPr>
      </p:pic>
      <p:sp>
        <p:nvSpPr>
          <p:cNvPr id="6" name="TekstSylinder 4">
            <a:extLst>
              <a:ext uri="{FF2B5EF4-FFF2-40B4-BE49-F238E27FC236}">
                <a16:creationId xmlns:a16="http://schemas.microsoft.com/office/drawing/2014/main" id="{0A50DAE9-6189-4FE0-87C5-17233A82257A}"/>
              </a:ext>
            </a:extLst>
          </p:cNvPr>
          <p:cNvSpPr txBox="1"/>
          <p:nvPr/>
        </p:nvSpPr>
        <p:spPr>
          <a:xfrm>
            <a:off x="8764872" y="3323661"/>
            <a:ext cx="3358652" cy="2223686"/>
          </a:xfrm>
          <a:prstGeom prst="rect">
            <a:avLst/>
          </a:prstGeom>
          <a:noFill/>
        </p:spPr>
        <p:txBody>
          <a:bodyPr wrap="square" lIns="68580" tIns="34290" rIns="68580" bIns="34290" rtlCol="0" anchor="t">
            <a:spAutoFit/>
          </a:bodyPr>
          <a:lstStyle/>
          <a:p>
            <a:endParaRPr lang="en-AU" sz="2800" b="1" cap="all" dirty="0">
              <a:solidFill>
                <a:srgbClr val="414141"/>
              </a:solidFill>
              <a:latin typeface="+mj-lt"/>
              <a:ea typeface="+mj-ea"/>
              <a:cs typeface="+mj-cs"/>
            </a:endParaRPr>
          </a:p>
          <a:p>
            <a:endParaRPr lang="en-AU" sz="2800" b="1" cap="all" dirty="0">
              <a:solidFill>
                <a:srgbClr val="414141"/>
              </a:solidFill>
              <a:latin typeface="+mj-lt"/>
              <a:ea typeface="+mj-ea"/>
              <a:cs typeface="+mj-cs"/>
            </a:endParaRPr>
          </a:p>
          <a:p>
            <a:r>
              <a:rPr lang="en-AU" sz="2800" b="1" cap="all" dirty="0">
                <a:solidFill>
                  <a:srgbClr val="414141"/>
                </a:solidFill>
                <a:latin typeface="+mj-lt"/>
                <a:ea typeface="+mj-ea"/>
                <a:cs typeface="+mj-cs"/>
              </a:rPr>
              <a:t>increasing the circularity of our PENS</a:t>
            </a:r>
          </a:p>
        </p:txBody>
      </p:sp>
    </p:spTree>
    <p:extLst>
      <p:ext uri="{BB962C8B-B14F-4D97-AF65-F5344CB8AC3E}">
        <p14:creationId xmlns:p14="http://schemas.microsoft.com/office/powerpoint/2010/main" val="3429162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87D060B4-CFEE-4BA2-BE91-785D1BD150DA}"/>
              </a:ext>
            </a:extLst>
          </p:cNvPr>
          <p:cNvSpPr>
            <a:spLocks noGrp="1"/>
          </p:cNvSpPr>
          <p:nvPr>
            <p:ph type="sldNum" sz="quarter" idx="12"/>
          </p:nvPr>
        </p:nvSpPr>
        <p:spPr/>
        <p:txBody>
          <a:bodyPr/>
          <a:lstStyle/>
          <a:p>
            <a:fld id="{0E749408-A877-4D10-9A84-9293DFA2E858}" type="slidenum">
              <a:rPr lang="nb-NO" smtClean="0"/>
              <a:t>7</a:t>
            </a:fld>
            <a:endParaRPr lang="nb-NO"/>
          </a:p>
        </p:txBody>
      </p:sp>
      <p:sp>
        <p:nvSpPr>
          <p:cNvPr id="26" name="Plassholder for dato 4">
            <a:extLst>
              <a:ext uri="{FF2B5EF4-FFF2-40B4-BE49-F238E27FC236}">
                <a16:creationId xmlns:a16="http://schemas.microsoft.com/office/drawing/2014/main" id="{25C37A77-764E-4016-8BB9-C5562380CFC4}"/>
              </a:ext>
            </a:extLst>
          </p:cNvPr>
          <p:cNvSpPr>
            <a:spLocks noGrp="1"/>
          </p:cNvSpPr>
          <p:nvPr>
            <p:ph type="dt" sz="half" idx="10"/>
          </p:nvPr>
        </p:nvSpPr>
        <p:spPr>
          <a:xfrm>
            <a:off x="10902871" y="6776737"/>
            <a:ext cx="539846" cy="130686"/>
          </a:xfrm>
        </p:spPr>
        <p:txBody>
          <a:bodyPr/>
          <a:lstStyle/>
          <a:p>
            <a:fld id="{DAB03EA6-7486-49B3-8505-14A7DF368F59}" type="datetime1">
              <a:rPr lang="nb-NO" smtClean="0"/>
              <a:pPr/>
              <a:t>17.11.2021</a:t>
            </a:fld>
            <a:endParaRPr lang="nb-NO"/>
          </a:p>
        </p:txBody>
      </p:sp>
      <p:sp>
        <p:nvSpPr>
          <p:cNvPr id="27" name="Plassholder for lysbildenummer 5">
            <a:extLst>
              <a:ext uri="{FF2B5EF4-FFF2-40B4-BE49-F238E27FC236}">
                <a16:creationId xmlns:a16="http://schemas.microsoft.com/office/drawing/2014/main" id="{175E9CDB-A02C-4218-868E-35578BB59A01}"/>
              </a:ext>
            </a:extLst>
          </p:cNvPr>
          <p:cNvSpPr txBox="1">
            <a:spLocks/>
          </p:cNvSpPr>
          <p:nvPr/>
        </p:nvSpPr>
        <p:spPr>
          <a:xfrm>
            <a:off x="11733072" y="6782201"/>
            <a:ext cx="328262" cy="189732"/>
          </a:xfrm>
          <a:prstGeom prst="rect">
            <a:avLst/>
          </a:prstGeom>
        </p:spPr>
        <p:txBody>
          <a:bodyPr vert="horz" wrap="square" lIns="91440" tIns="45720" rIns="91440" bIns="45720" rtlCol="0" anchor="t" anchorCtr="0">
            <a:spAutoFit/>
          </a:bodyPr>
          <a:lstStyle>
            <a:defPPr>
              <a:defRPr lang="en-US"/>
            </a:defPPr>
            <a:lvl1pPr marL="0" algn="l" defTabSz="321503" rtl="0" eaLnBrk="1" latinLnBrk="0" hangingPunct="1">
              <a:defRPr sz="633" kern="1200">
                <a:solidFill>
                  <a:schemeClr val="bg1"/>
                </a:solidFill>
                <a:latin typeface="+mn-lt"/>
                <a:ea typeface="+mn-ea"/>
                <a:cs typeface="+mn-cs"/>
              </a:defRPr>
            </a:lvl1pPr>
            <a:lvl2pPr marL="321503" algn="l" defTabSz="321503" rtl="0" eaLnBrk="1" latinLnBrk="0" hangingPunct="1">
              <a:defRPr sz="1266" kern="1200">
                <a:solidFill>
                  <a:schemeClr val="tx1"/>
                </a:solidFill>
                <a:latin typeface="+mn-lt"/>
                <a:ea typeface="+mn-ea"/>
                <a:cs typeface="+mn-cs"/>
              </a:defRPr>
            </a:lvl2pPr>
            <a:lvl3pPr marL="643006" algn="l" defTabSz="321503" rtl="0" eaLnBrk="1" latinLnBrk="0" hangingPunct="1">
              <a:defRPr sz="1266" kern="1200">
                <a:solidFill>
                  <a:schemeClr val="tx1"/>
                </a:solidFill>
                <a:latin typeface="+mn-lt"/>
                <a:ea typeface="+mn-ea"/>
                <a:cs typeface="+mn-cs"/>
              </a:defRPr>
            </a:lvl3pPr>
            <a:lvl4pPr marL="964509" algn="l" defTabSz="321503" rtl="0" eaLnBrk="1" latinLnBrk="0" hangingPunct="1">
              <a:defRPr sz="1266" kern="1200">
                <a:solidFill>
                  <a:schemeClr val="tx1"/>
                </a:solidFill>
                <a:latin typeface="+mn-lt"/>
                <a:ea typeface="+mn-ea"/>
                <a:cs typeface="+mn-cs"/>
              </a:defRPr>
            </a:lvl4pPr>
            <a:lvl5pPr marL="1286012" algn="l" defTabSz="321503" rtl="0" eaLnBrk="1" latinLnBrk="0" hangingPunct="1">
              <a:defRPr sz="1266" kern="1200">
                <a:solidFill>
                  <a:schemeClr val="tx1"/>
                </a:solidFill>
                <a:latin typeface="+mn-lt"/>
                <a:ea typeface="+mn-ea"/>
                <a:cs typeface="+mn-cs"/>
              </a:defRPr>
            </a:lvl5pPr>
            <a:lvl6pPr marL="1607515" algn="l" defTabSz="321503" rtl="0" eaLnBrk="1" latinLnBrk="0" hangingPunct="1">
              <a:defRPr sz="1266" kern="1200">
                <a:solidFill>
                  <a:schemeClr val="tx1"/>
                </a:solidFill>
                <a:latin typeface="+mn-lt"/>
                <a:ea typeface="+mn-ea"/>
                <a:cs typeface="+mn-cs"/>
              </a:defRPr>
            </a:lvl6pPr>
            <a:lvl7pPr marL="1929018" algn="l" defTabSz="321503" rtl="0" eaLnBrk="1" latinLnBrk="0" hangingPunct="1">
              <a:defRPr sz="1266" kern="1200">
                <a:solidFill>
                  <a:schemeClr val="tx1"/>
                </a:solidFill>
                <a:latin typeface="+mn-lt"/>
                <a:ea typeface="+mn-ea"/>
                <a:cs typeface="+mn-cs"/>
              </a:defRPr>
            </a:lvl7pPr>
            <a:lvl8pPr marL="2250521" algn="l" defTabSz="321503" rtl="0" eaLnBrk="1" latinLnBrk="0" hangingPunct="1">
              <a:defRPr sz="1266" kern="1200">
                <a:solidFill>
                  <a:schemeClr val="tx1"/>
                </a:solidFill>
                <a:latin typeface="+mn-lt"/>
                <a:ea typeface="+mn-ea"/>
                <a:cs typeface="+mn-cs"/>
              </a:defRPr>
            </a:lvl8pPr>
            <a:lvl9pPr marL="2572024" algn="l" defTabSz="321503" rtl="0" eaLnBrk="1" latinLnBrk="0" hangingPunct="1">
              <a:defRPr sz="1266" kern="1200">
                <a:solidFill>
                  <a:schemeClr val="tx1"/>
                </a:solidFill>
                <a:latin typeface="+mn-lt"/>
                <a:ea typeface="+mn-ea"/>
                <a:cs typeface="+mn-cs"/>
              </a:defRPr>
            </a:lvl9pPr>
          </a:lstStyle>
          <a:p>
            <a:fld id="{0E749408-A877-4D10-9A84-9293DFA2E858}" type="slidenum">
              <a:rPr lang="nb-NO" smtClean="0"/>
              <a:pPr/>
              <a:t>7</a:t>
            </a:fld>
            <a:endParaRPr lang="nb-NO"/>
          </a:p>
        </p:txBody>
      </p:sp>
      <p:sp>
        <p:nvSpPr>
          <p:cNvPr id="28" name="Tittel 6">
            <a:extLst>
              <a:ext uri="{FF2B5EF4-FFF2-40B4-BE49-F238E27FC236}">
                <a16:creationId xmlns:a16="http://schemas.microsoft.com/office/drawing/2014/main" id="{F2F9346A-4D75-4813-BC0A-38291341E36B}"/>
              </a:ext>
            </a:extLst>
          </p:cNvPr>
          <p:cNvSpPr txBox="1">
            <a:spLocks/>
          </p:cNvSpPr>
          <p:nvPr/>
        </p:nvSpPr>
        <p:spPr>
          <a:xfrm>
            <a:off x="777010" y="1816624"/>
            <a:ext cx="4565427" cy="423449"/>
          </a:xfrm>
          <a:prstGeom prst="rect">
            <a:avLst/>
          </a:prstGeom>
        </p:spPr>
        <p:txBody>
          <a:bodyPr vert="horz" wrap="square" lIns="91440" tIns="45720" rIns="91440" bIns="45720" rtlCol="0" anchor="t" anchorCtr="0">
            <a:spAutoFit/>
          </a:bodyPr>
          <a:lstStyle>
            <a:lvl1pPr algn="l" defTabSz="914290" rtl="0" eaLnBrk="1" latinLnBrk="0" hangingPunct="1">
              <a:lnSpc>
                <a:spcPct val="90000"/>
              </a:lnSpc>
              <a:spcBef>
                <a:spcPct val="0"/>
              </a:spcBef>
              <a:buNone/>
              <a:defRPr sz="2391" b="1" kern="1200" cap="all" baseline="0">
                <a:solidFill>
                  <a:schemeClr val="accent1"/>
                </a:solidFill>
                <a:latin typeface="+mj-lt"/>
                <a:ea typeface="+mj-ea"/>
                <a:cs typeface="+mj-cs"/>
              </a:defRPr>
            </a:lvl1pPr>
          </a:lstStyle>
          <a:p>
            <a:r>
              <a:rPr lang="nb-NO"/>
              <a:t>  </a:t>
            </a:r>
          </a:p>
        </p:txBody>
      </p:sp>
      <p:sp>
        <p:nvSpPr>
          <p:cNvPr id="29" name="Tekstfelt 15">
            <a:extLst>
              <a:ext uri="{FF2B5EF4-FFF2-40B4-BE49-F238E27FC236}">
                <a16:creationId xmlns:a16="http://schemas.microsoft.com/office/drawing/2014/main" id="{22AB2B42-237B-49EE-9AAF-99C120DCC9A0}"/>
              </a:ext>
            </a:extLst>
          </p:cNvPr>
          <p:cNvSpPr txBox="1"/>
          <p:nvPr/>
        </p:nvSpPr>
        <p:spPr>
          <a:xfrm>
            <a:off x="1136496" y="2929645"/>
            <a:ext cx="1883618" cy="461665"/>
          </a:xfrm>
          <a:prstGeom prst="rect">
            <a:avLst/>
          </a:prstGeom>
          <a:noFill/>
        </p:spPr>
        <p:txBody>
          <a:bodyPr wrap="square" rtlCol="0">
            <a:spAutoFit/>
          </a:bodyPr>
          <a:lstStyle/>
          <a:p>
            <a:pPr algn="ctr"/>
            <a:r>
              <a:rPr lang="da-DK" sz="1200" b="1" dirty="0">
                <a:latin typeface="Sansa Std Light" panose="02000603080000020004"/>
              </a:rPr>
              <a:t>End of life 120m pen with hamster wheel</a:t>
            </a:r>
            <a:endParaRPr lang="da-DK" sz="1200" b="1" dirty="0">
              <a:solidFill>
                <a:schemeClr val="tx1"/>
              </a:solidFill>
              <a:latin typeface="Sansa Std Light" panose="02000603080000020004"/>
            </a:endParaRPr>
          </a:p>
        </p:txBody>
      </p:sp>
      <p:pic>
        <p:nvPicPr>
          <p:cNvPr id="30" name="Billede 7" descr="Et billede, der indeholder vand, himmel, udendørs, båd&#10;&#10;Automatisk genereret beskrivelse">
            <a:extLst>
              <a:ext uri="{FF2B5EF4-FFF2-40B4-BE49-F238E27FC236}">
                <a16:creationId xmlns:a16="http://schemas.microsoft.com/office/drawing/2014/main" id="{24BB192F-EBD8-47A3-B3B2-18649387DC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422" y="1276457"/>
            <a:ext cx="2161650" cy="1484594"/>
          </a:xfrm>
          <a:prstGeom prst="rect">
            <a:avLst/>
          </a:prstGeom>
        </p:spPr>
      </p:pic>
      <p:sp>
        <p:nvSpPr>
          <p:cNvPr id="31" name="Pil: højre 21">
            <a:extLst>
              <a:ext uri="{FF2B5EF4-FFF2-40B4-BE49-F238E27FC236}">
                <a16:creationId xmlns:a16="http://schemas.microsoft.com/office/drawing/2014/main" id="{29B67912-A9F7-43D2-8D81-FB67F350780E}"/>
              </a:ext>
            </a:extLst>
          </p:cNvPr>
          <p:cNvSpPr/>
          <p:nvPr/>
        </p:nvSpPr>
        <p:spPr>
          <a:xfrm>
            <a:off x="3652063" y="1816624"/>
            <a:ext cx="555884" cy="432603"/>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a-DK" dirty="0"/>
          </a:p>
        </p:txBody>
      </p:sp>
      <p:pic>
        <p:nvPicPr>
          <p:cNvPr id="32" name="Billede 14">
            <a:extLst>
              <a:ext uri="{FF2B5EF4-FFF2-40B4-BE49-F238E27FC236}">
                <a16:creationId xmlns:a16="http://schemas.microsoft.com/office/drawing/2014/main" id="{B2D6B6F2-AA06-4DEF-AA53-4763A45CE208}"/>
              </a:ext>
            </a:extLst>
          </p:cNvPr>
          <p:cNvPicPr>
            <a:picLocks noChangeAspect="1"/>
          </p:cNvPicPr>
          <p:nvPr/>
        </p:nvPicPr>
        <p:blipFill rotWithShape="1">
          <a:blip r:embed="rId4">
            <a:extLst>
              <a:ext uri="{28A0092B-C50C-407E-A947-70E740481C1C}">
                <a14:useLocalDpi xmlns:a14="http://schemas.microsoft.com/office/drawing/2010/main" val="0"/>
              </a:ext>
            </a:extLst>
          </a:blip>
          <a:srcRect b="4191"/>
          <a:stretch/>
        </p:blipFill>
        <p:spPr>
          <a:xfrm>
            <a:off x="5035475" y="1316626"/>
            <a:ext cx="2157550" cy="1471667"/>
          </a:xfrm>
          <a:prstGeom prst="rect">
            <a:avLst/>
          </a:prstGeom>
        </p:spPr>
      </p:pic>
      <p:sp>
        <p:nvSpPr>
          <p:cNvPr id="33" name="Tekstfelt 26">
            <a:extLst>
              <a:ext uri="{FF2B5EF4-FFF2-40B4-BE49-F238E27FC236}">
                <a16:creationId xmlns:a16="http://schemas.microsoft.com/office/drawing/2014/main" id="{C0929943-48F2-4C5F-AD15-2A69EE8AD626}"/>
              </a:ext>
            </a:extLst>
          </p:cNvPr>
          <p:cNvSpPr txBox="1"/>
          <p:nvPr/>
        </p:nvSpPr>
        <p:spPr>
          <a:xfrm>
            <a:off x="5243082" y="2933337"/>
            <a:ext cx="1883618" cy="461665"/>
          </a:xfrm>
          <a:prstGeom prst="rect">
            <a:avLst/>
          </a:prstGeom>
          <a:noFill/>
        </p:spPr>
        <p:txBody>
          <a:bodyPr wrap="square" rtlCol="0">
            <a:spAutoFit/>
          </a:bodyPr>
          <a:lstStyle/>
          <a:p>
            <a:pPr algn="ctr"/>
            <a:r>
              <a:rPr lang="da-DK" sz="1200" b="1" dirty="0">
                <a:latin typeface="Sansa Std Light" panose="02000603080000020004"/>
              </a:rPr>
              <a:t>Cutting, separating, and </a:t>
            </a:r>
            <a:r>
              <a:rPr lang="da-DK" sz="1200" b="1">
                <a:latin typeface="Sansa Std Light" panose="02000603080000020004"/>
              </a:rPr>
              <a:t>washing on </a:t>
            </a:r>
            <a:r>
              <a:rPr lang="da-DK" sz="1200" b="1" dirty="0">
                <a:latin typeface="Sansa Std Light" panose="02000603080000020004"/>
              </a:rPr>
              <a:t>site</a:t>
            </a:r>
          </a:p>
        </p:txBody>
      </p:sp>
      <p:sp>
        <p:nvSpPr>
          <p:cNvPr id="34" name="Pil: højre 12">
            <a:extLst>
              <a:ext uri="{FF2B5EF4-FFF2-40B4-BE49-F238E27FC236}">
                <a16:creationId xmlns:a16="http://schemas.microsoft.com/office/drawing/2014/main" id="{B496BA30-9022-48EA-A5DD-EC7E3A9FDC7D}"/>
              </a:ext>
            </a:extLst>
          </p:cNvPr>
          <p:cNvSpPr/>
          <p:nvPr/>
        </p:nvSpPr>
        <p:spPr>
          <a:xfrm>
            <a:off x="7606594" y="1816624"/>
            <a:ext cx="555884" cy="432603"/>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a-DK"/>
          </a:p>
        </p:txBody>
      </p:sp>
      <p:pic>
        <p:nvPicPr>
          <p:cNvPr id="35" name="Billede 17" descr="Et billede, der indeholder udendørs, landbrugsmaskine, snavs, påhængsvogn&#10;&#10;Automatisk genereret beskrivelse">
            <a:extLst>
              <a:ext uri="{FF2B5EF4-FFF2-40B4-BE49-F238E27FC236}">
                <a16:creationId xmlns:a16="http://schemas.microsoft.com/office/drawing/2014/main" id="{83623F92-1F8C-4ADD-AFCB-9BC1F50F10EF}"/>
              </a:ext>
            </a:extLst>
          </p:cNvPr>
          <p:cNvPicPr>
            <a:picLocks noChangeAspect="1"/>
          </p:cNvPicPr>
          <p:nvPr/>
        </p:nvPicPr>
        <p:blipFill rotWithShape="1">
          <a:blip r:embed="rId5">
            <a:extLst>
              <a:ext uri="{28A0092B-C50C-407E-A947-70E740481C1C}">
                <a14:useLocalDpi xmlns:a14="http://schemas.microsoft.com/office/drawing/2010/main" val="0"/>
              </a:ext>
            </a:extLst>
          </a:blip>
          <a:srcRect b="9053"/>
          <a:stretch/>
        </p:blipFill>
        <p:spPr>
          <a:xfrm>
            <a:off x="8863917" y="1323355"/>
            <a:ext cx="2107746" cy="1437696"/>
          </a:xfrm>
          <a:prstGeom prst="rect">
            <a:avLst/>
          </a:prstGeom>
        </p:spPr>
      </p:pic>
      <p:sp>
        <p:nvSpPr>
          <p:cNvPr id="36" name="Tekstfelt 28">
            <a:extLst>
              <a:ext uri="{FF2B5EF4-FFF2-40B4-BE49-F238E27FC236}">
                <a16:creationId xmlns:a16="http://schemas.microsoft.com/office/drawing/2014/main" id="{6500D409-06EF-4FCA-A489-B692C8C63FA3}"/>
              </a:ext>
            </a:extLst>
          </p:cNvPr>
          <p:cNvSpPr txBox="1"/>
          <p:nvPr/>
        </p:nvSpPr>
        <p:spPr>
          <a:xfrm>
            <a:off x="8993919" y="2930317"/>
            <a:ext cx="1847741" cy="461665"/>
          </a:xfrm>
          <a:prstGeom prst="rect">
            <a:avLst/>
          </a:prstGeom>
          <a:noFill/>
        </p:spPr>
        <p:txBody>
          <a:bodyPr wrap="square" rtlCol="0">
            <a:spAutoFit/>
          </a:bodyPr>
          <a:lstStyle/>
          <a:p>
            <a:pPr algn="ctr"/>
            <a:r>
              <a:rPr lang="da-DK" sz="1200" b="1" dirty="0">
                <a:latin typeface="Sansa Std Light" panose="02000603080000020004"/>
              </a:rPr>
              <a:t>Logistic to recycle plant (HDPE only)</a:t>
            </a:r>
          </a:p>
        </p:txBody>
      </p:sp>
      <p:pic>
        <p:nvPicPr>
          <p:cNvPr id="37" name="Picture 2">
            <a:extLst>
              <a:ext uri="{FF2B5EF4-FFF2-40B4-BE49-F238E27FC236}">
                <a16:creationId xmlns:a16="http://schemas.microsoft.com/office/drawing/2014/main" id="{DD2CBC39-D847-438C-82D5-ED780BA60F1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515" t="13941" r="46214" b="55097"/>
          <a:stretch/>
        </p:blipFill>
        <p:spPr bwMode="auto">
          <a:xfrm>
            <a:off x="1145510" y="3822619"/>
            <a:ext cx="2166660" cy="1468536"/>
          </a:xfrm>
          <a:prstGeom prst="rect">
            <a:avLst/>
          </a:prstGeom>
          <a:noFill/>
          <a:extLst>
            <a:ext uri="{909E8E84-426E-40DD-AFC4-6F175D3DCCD1}">
              <a14:hiddenFill xmlns:a14="http://schemas.microsoft.com/office/drawing/2010/main">
                <a:solidFill>
                  <a:srgbClr val="FFFFFF"/>
                </a:solidFill>
              </a14:hiddenFill>
            </a:ext>
          </a:extLst>
        </p:spPr>
      </p:pic>
      <p:sp>
        <p:nvSpPr>
          <p:cNvPr id="38" name="Pil: højre 1">
            <a:extLst>
              <a:ext uri="{FF2B5EF4-FFF2-40B4-BE49-F238E27FC236}">
                <a16:creationId xmlns:a16="http://schemas.microsoft.com/office/drawing/2014/main" id="{C1AF6212-D8E1-472B-A994-2608633A897B}"/>
              </a:ext>
            </a:extLst>
          </p:cNvPr>
          <p:cNvSpPr/>
          <p:nvPr/>
        </p:nvSpPr>
        <p:spPr>
          <a:xfrm>
            <a:off x="3798074" y="4455597"/>
            <a:ext cx="555884" cy="432603"/>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a-DK"/>
          </a:p>
        </p:txBody>
      </p:sp>
      <p:sp>
        <p:nvSpPr>
          <p:cNvPr id="39" name="Tekstfelt 30">
            <a:extLst>
              <a:ext uri="{FF2B5EF4-FFF2-40B4-BE49-F238E27FC236}">
                <a16:creationId xmlns:a16="http://schemas.microsoft.com/office/drawing/2014/main" id="{236E71F1-2EDA-4437-BBEA-899803DF11AC}"/>
              </a:ext>
            </a:extLst>
          </p:cNvPr>
          <p:cNvSpPr txBox="1"/>
          <p:nvPr/>
        </p:nvSpPr>
        <p:spPr>
          <a:xfrm>
            <a:off x="1243584" y="5374696"/>
            <a:ext cx="1883618" cy="461665"/>
          </a:xfrm>
          <a:prstGeom prst="rect">
            <a:avLst/>
          </a:prstGeom>
          <a:noFill/>
        </p:spPr>
        <p:txBody>
          <a:bodyPr wrap="square" rtlCol="0">
            <a:spAutoFit/>
          </a:bodyPr>
          <a:lstStyle/>
          <a:p>
            <a:pPr algn="ctr"/>
            <a:r>
              <a:rPr lang="da-DK" sz="1200" b="1" dirty="0">
                <a:latin typeface="Sansa Std Light" panose="02000603080000020004"/>
                <a:sym typeface="Wingdings" panose="05000000000000000000" pitchFamily="2" charset="2"/>
              </a:rPr>
              <a:t>Washing, grinding, and pelletizing</a:t>
            </a:r>
            <a:endParaRPr lang="en-AU" sz="1200" b="1" dirty="0">
              <a:latin typeface="Sansa Std Light" panose="02000603080000020004"/>
            </a:endParaRPr>
          </a:p>
        </p:txBody>
      </p:sp>
      <p:sp>
        <p:nvSpPr>
          <p:cNvPr id="41" name="Tekstfelt 33">
            <a:extLst>
              <a:ext uri="{FF2B5EF4-FFF2-40B4-BE49-F238E27FC236}">
                <a16:creationId xmlns:a16="http://schemas.microsoft.com/office/drawing/2014/main" id="{F65129CC-3B28-4CE5-A1F7-FA18FA839680}"/>
              </a:ext>
            </a:extLst>
          </p:cNvPr>
          <p:cNvSpPr txBox="1"/>
          <p:nvPr/>
        </p:nvSpPr>
        <p:spPr>
          <a:xfrm>
            <a:off x="5279528" y="5374696"/>
            <a:ext cx="1883618" cy="646331"/>
          </a:xfrm>
          <a:prstGeom prst="rect">
            <a:avLst/>
          </a:prstGeom>
          <a:noFill/>
        </p:spPr>
        <p:txBody>
          <a:bodyPr wrap="square" rtlCol="0">
            <a:spAutoFit/>
          </a:bodyPr>
          <a:lstStyle/>
          <a:p>
            <a:pPr algn="ctr"/>
            <a:r>
              <a:rPr lang="en-AU" sz="1200" b="1" dirty="0">
                <a:latin typeface="Sansa Std Light" panose="02000603080000020004"/>
              </a:rPr>
              <a:t>Mixed in with new HDPE for production of non critical components. </a:t>
            </a:r>
            <a:endParaRPr lang="en-AU" sz="1200" b="1" dirty="0">
              <a:solidFill>
                <a:schemeClr val="tx1"/>
              </a:solidFill>
              <a:latin typeface="Sansa Std Light" panose="02000603080000020004"/>
            </a:endParaRPr>
          </a:p>
        </p:txBody>
      </p:sp>
      <p:pic>
        <p:nvPicPr>
          <p:cNvPr id="23" name="Billede 7" descr="Et billede, der indeholder vand, himmel, udendørs, båd&#10;&#10;Automatisk genereret beskrivelse">
            <a:extLst>
              <a:ext uri="{FF2B5EF4-FFF2-40B4-BE49-F238E27FC236}">
                <a16:creationId xmlns:a16="http://schemas.microsoft.com/office/drawing/2014/main" id="{522B3821-A760-4AD0-81F1-BB61233B4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3917" y="3806561"/>
            <a:ext cx="2161650" cy="1484594"/>
          </a:xfrm>
          <a:prstGeom prst="rect">
            <a:avLst/>
          </a:prstGeom>
        </p:spPr>
      </p:pic>
      <p:sp>
        <p:nvSpPr>
          <p:cNvPr id="24" name="Pil: højre 12">
            <a:extLst>
              <a:ext uri="{FF2B5EF4-FFF2-40B4-BE49-F238E27FC236}">
                <a16:creationId xmlns:a16="http://schemas.microsoft.com/office/drawing/2014/main" id="{6399E42B-1E99-4735-B966-89873CD04A76}"/>
              </a:ext>
            </a:extLst>
          </p:cNvPr>
          <p:cNvSpPr/>
          <p:nvPr/>
        </p:nvSpPr>
        <p:spPr>
          <a:xfrm>
            <a:off x="7704508" y="4340585"/>
            <a:ext cx="555884" cy="432603"/>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a-DK"/>
          </a:p>
        </p:txBody>
      </p:sp>
      <p:sp>
        <p:nvSpPr>
          <p:cNvPr id="25" name="Tekstfelt 15">
            <a:extLst>
              <a:ext uri="{FF2B5EF4-FFF2-40B4-BE49-F238E27FC236}">
                <a16:creationId xmlns:a16="http://schemas.microsoft.com/office/drawing/2014/main" id="{3840BB88-68E5-48F9-8CAC-C2E3B50E2972}"/>
              </a:ext>
            </a:extLst>
          </p:cNvPr>
          <p:cNvSpPr txBox="1"/>
          <p:nvPr/>
        </p:nvSpPr>
        <p:spPr>
          <a:xfrm>
            <a:off x="9002933" y="5374695"/>
            <a:ext cx="1883618" cy="461665"/>
          </a:xfrm>
          <a:prstGeom prst="rect">
            <a:avLst/>
          </a:prstGeom>
          <a:noFill/>
        </p:spPr>
        <p:txBody>
          <a:bodyPr wrap="square" rtlCol="0">
            <a:spAutoFit/>
          </a:bodyPr>
          <a:lstStyle/>
          <a:p>
            <a:pPr algn="ctr"/>
            <a:r>
              <a:rPr lang="da-DK" sz="1200" b="1" dirty="0">
                <a:latin typeface="Sansa Std Light" panose="02000603080000020004"/>
              </a:rPr>
              <a:t>Recycled HDPE back into the ocean </a:t>
            </a:r>
            <a:endParaRPr lang="da-DK" sz="1200" b="1" dirty="0">
              <a:solidFill>
                <a:schemeClr val="tx1"/>
              </a:solidFill>
              <a:latin typeface="Sansa Std Light" panose="02000603080000020004"/>
            </a:endParaRPr>
          </a:p>
        </p:txBody>
      </p:sp>
      <p:pic>
        <p:nvPicPr>
          <p:cNvPr id="42" name="Billede 6" descr="Et billede, der indeholder udendørs&#10;&#10;Automatisk genereret beskrivelse">
            <a:extLst>
              <a:ext uri="{FF2B5EF4-FFF2-40B4-BE49-F238E27FC236}">
                <a16:creationId xmlns:a16="http://schemas.microsoft.com/office/drawing/2014/main" id="{B8F8F3A8-BDE6-4ADD-8FEA-01A3E749CBE3}"/>
              </a:ext>
            </a:extLst>
          </p:cNvPr>
          <p:cNvPicPr>
            <a:picLocks noChangeAspect="1"/>
          </p:cNvPicPr>
          <p:nvPr/>
        </p:nvPicPr>
        <p:blipFill>
          <a:blip r:embed="rId7"/>
          <a:stretch>
            <a:fillRect/>
          </a:stretch>
        </p:blipFill>
        <p:spPr>
          <a:xfrm>
            <a:off x="5019513" y="3819488"/>
            <a:ext cx="2207501" cy="1471667"/>
          </a:xfrm>
          <a:prstGeom prst="rect">
            <a:avLst/>
          </a:prstGeom>
        </p:spPr>
      </p:pic>
    </p:spTree>
    <p:extLst>
      <p:ext uri="{BB962C8B-B14F-4D97-AF65-F5344CB8AC3E}">
        <p14:creationId xmlns:p14="http://schemas.microsoft.com/office/powerpoint/2010/main" val="187090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P spid="36" grpId="0"/>
      <p:bldP spid="38" grpId="0" animBg="1"/>
      <p:bldP spid="39" grpId="0"/>
      <p:bldP spid="41" grpId="0"/>
      <p:bldP spid="24" grpId="0" animBg="1"/>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5A496CA-3B34-414B-82A7-6E5BA1D461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36" b="49103"/>
          <a:stretch/>
        </p:blipFill>
        <p:spPr bwMode="auto">
          <a:xfrm>
            <a:off x="20" y="-11411"/>
            <a:ext cx="12191980" cy="2802238"/>
          </a:xfrm>
          <a:prstGeom prst="rect">
            <a:avLst/>
          </a:prstGeom>
          <a:solidFill>
            <a:srgbClr val="FFFFFF"/>
          </a:solidFill>
        </p:spPr>
      </p:pic>
      <p:sp>
        <p:nvSpPr>
          <p:cNvPr id="3" name="Tittel 2">
            <a:extLst>
              <a:ext uri="{FF2B5EF4-FFF2-40B4-BE49-F238E27FC236}">
                <a16:creationId xmlns:a16="http://schemas.microsoft.com/office/drawing/2014/main" id="{72F2D449-35F2-4297-AC64-E762F23045A3}"/>
              </a:ext>
            </a:extLst>
          </p:cNvPr>
          <p:cNvSpPr>
            <a:spLocks noGrp="1"/>
          </p:cNvSpPr>
          <p:nvPr>
            <p:ph type="title"/>
          </p:nvPr>
        </p:nvSpPr>
        <p:spPr>
          <a:xfrm>
            <a:off x="1266932" y="3264950"/>
            <a:ext cx="10515600" cy="423449"/>
          </a:xfrm>
        </p:spPr>
        <p:txBody>
          <a:bodyPr anchor="t">
            <a:normAutofit/>
          </a:bodyPr>
          <a:lstStyle/>
          <a:p>
            <a:r>
              <a:rPr lang="en-US" dirty="0"/>
              <a:t>SOME Challenges </a:t>
            </a:r>
          </a:p>
        </p:txBody>
      </p:sp>
      <p:sp>
        <p:nvSpPr>
          <p:cNvPr id="5" name="Plassholder for dato 4">
            <a:extLst>
              <a:ext uri="{FF2B5EF4-FFF2-40B4-BE49-F238E27FC236}">
                <a16:creationId xmlns:a16="http://schemas.microsoft.com/office/drawing/2014/main" id="{CD7A294D-8A3D-47D5-AD1D-B58637CD65A3}"/>
              </a:ext>
            </a:extLst>
          </p:cNvPr>
          <p:cNvSpPr>
            <a:spLocks noGrp="1"/>
          </p:cNvSpPr>
          <p:nvPr>
            <p:ph type="dt" sz="half" idx="10"/>
          </p:nvPr>
        </p:nvSpPr>
        <p:spPr>
          <a:xfrm>
            <a:off x="10734673" y="6651079"/>
            <a:ext cx="918736" cy="189732"/>
          </a:xfrm>
        </p:spPr>
        <p:txBody>
          <a:bodyPr wrap="square" anchor="t">
            <a:normAutofit/>
          </a:bodyPr>
          <a:lstStyle/>
          <a:p>
            <a:pPr>
              <a:spcAft>
                <a:spcPts val="600"/>
              </a:spcAft>
            </a:pPr>
            <a:fld id="{2CD73CE4-E9C5-4CCC-BC92-BAA3772FE0BB}" type="datetime1">
              <a:rPr lang="nb-NO" smtClean="0"/>
              <a:pPr>
                <a:spcAft>
                  <a:spcPts val="600"/>
                </a:spcAft>
              </a:pPr>
              <a:t>17.11.2021</a:t>
            </a:fld>
            <a:endParaRPr lang="nb-NO"/>
          </a:p>
        </p:txBody>
      </p:sp>
      <p:sp>
        <p:nvSpPr>
          <p:cNvPr id="6" name="Plassholder for lysbildenummer 5">
            <a:extLst>
              <a:ext uri="{FF2B5EF4-FFF2-40B4-BE49-F238E27FC236}">
                <a16:creationId xmlns:a16="http://schemas.microsoft.com/office/drawing/2014/main" id="{208A4B04-10CB-4174-9FD1-02C92CFAB22F}"/>
              </a:ext>
            </a:extLst>
          </p:cNvPr>
          <p:cNvSpPr>
            <a:spLocks noGrp="1"/>
          </p:cNvSpPr>
          <p:nvPr>
            <p:ph type="sldNum" sz="quarter" idx="12"/>
          </p:nvPr>
        </p:nvSpPr>
        <p:spPr>
          <a:xfrm>
            <a:off x="11564873" y="6651079"/>
            <a:ext cx="558651" cy="189732"/>
          </a:xfrm>
        </p:spPr>
        <p:txBody>
          <a:bodyPr wrap="square" anchor="t">
            <a:normAutofit/>
          </a:bodyPr>
          <a:lstStyle/>
          <a:p>
            <a:pPr>
              <a:spcAft>
                <a:spcPts val="600"/>
              </a:spcAft>
            </a:pPr>
            <a:fld id="{0E749408-A877-4D10-9A84-9293DFA2E858}" type="slidenum">
              <a:rPr lang="nb-NO" smtClean="0"/>
              <a:pPr>
                <a:spcAft>
                  <a:spcPts val="600"/>
                </a:spcAft>
              </a:pPr>
              <a:t>8</a:t>
            </a:fld>
            <a:endParaRPr lang="nb-NO"/>
          </a:p>
        </p:txBody>
      </p:sp>
      <p:sp>
        <p:nvSpPr>
          <p:cNvPr id="71" name="Text Placeholder 6">
            <a:extLst>
              <a:ext uri="{FF2B5EF4-FFF2-40B4-BE49-F238E27FC236}">
                <a16:creationId xmlns:a16="http://schemas.microsoft.com/office/drawing/2014/main" id="{9C829499-FE4C-4F64-9838-632F8C07EDC4}"/>
              </a:ext>
            </a:extLst>
          </p:cNvPr>
          <p:cNvSpPr>
            <a:spLocks noGrp="1"/>
          </p:cNvSpPr>
          <p:nvPr>
            <p:ph type="body" sz="quarter" idx="15"/>
          </p:nvPr>
        </p:nvSpPr>
        <p:spPr>
          <a:xfrm>
            <a:off x="10513315" y="334842"/>
            <a:ext cx="1317343" cy="392400"/>
          </a:xfrm>
        </p:spPr>
        <p:txBody>
          <a:bodyPr/>
          <a:lstStyle/>
          <a:p>
            <a:endParaRPr lang="en-US" dirty="0"/>
          </a:p>
        </p:txBody>
      </p:sp>
      <p:sp>
        <p:nvSpPr>
          <p:cNvPr id="14" name="Plassholder for innhold 13">
            <a:extLst>
              <a:ext uri="{FF2B5EF4-FFF2-40B4-BE49-F238E27FC236}">
                <a16:creationId xmlns:a16="http://schemas.microsoft.com/office/drawing/2014/main" id="{F7908FBF-3889-4052-8432-007E79CC882A}"/>
              </a:ext>
            </a:extLst>
          </p:cNvPr>
          <p:cNvSpPr>
            <a:spLocks noGrp="1"/>
          </p:cNvSpPr>
          <p:nvPr>
            <p:ph idx="1"/>
          </p:nvPr>
        </p:nvSpPr>
        <p:spPr>
          <a:xfrm>
            <a:off x="1266932" y="3604260"/>
            <a:ext cx="9880040" cy="2318711"/>
          </a:xfrm>
        </p:spPr>
        <p:txBody>
          <a:bodyPr/>
          <a:lstStyle/>
          <a:p>
            <a:pPr marL="0" indent="0">
              <a:buNone/>
            </a:pPr>
            <a:endParaRPr lang="en-US" sz="1600" b="1" dirty="0"/>
          </a:p>
          <a:p>
            <a:r>
              <a:rPr lang="en-US" sz="1600" b="1" dirty="0"/>
              <a:t>Logistics.</a:t>
            </a:r>
            <a:r>
              <a:rPr lang="en-US" sz="1600" dirty="0"/>
              <a:t> A lot of the pens ready to be recycled in Norway today are located at remote locations along the Norwegian coast. This means the logistics for transportation of the used pens can be challenging. </a:t>
            </a:r>
          </a:p>
          <a:p>
            <a:r>
              <a:rPr lang="en-US" sz="1600" b="1" dirty="0"/>
              <a:t>Non-critical parts only</a:t>
            </a:r>
            <a:r>
              <a:rPr lang="en-US" dirty="0"/>
              <a:t>. </a:t>
            </a:r>
            <a:r>
              <a:rPr lang="en-US" sz="1600" dirty="0"/>
              <a:t>Today we are only able to use recycled plastic into non-critical parts of the pens. </a:t>
            </a:r>
          </a:p>
        </p:txBody>
      </p:sp>
    </p:spTree>
    <p:extLst>
      <p:ext uri="{BB962C8B-B14F-4D97-AF65-F5344CB8AC3E}">
        <p14:creationId xmlns:p14="http://schemas.microsoft.com/office/powerpoint/2010/main" val="570769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D2E8ECC-12F6-4552-A123-C18098E164F8}"/>
              </a:ext>
            </a:extLst>
          </p:cNvPr>
          <p:cNvSpPr>
            <a:spLocks noGrp="1"/>
          </p:cNvSpPr>
          <p:nvPr>
            <p:ph type="dt" sz="half" idx="10"/>
          </p:nvPr>
        </p:nvSpPr>
        <p:spPr/>
        <p:txBody>
          <a:bodyPr/>
          <a:lstStyle/>
          <a:p>
            <a:fld id="{0367A8AA-970B-4E14-9BFA-81C613F70534}" type="datetime1">
              <a:rPr lang="nb-NO" smtClean="0"/>
              <a:t>17.11.2021</a:t>
            </a:fld>
            <a:endParaRPr lang="nb-NO"/>
          </a:p>
        </p:txBody>
      </p:sp>
      <p:sp>
        <p:nvSpPr>
          <p:cNvPr id="3" name="Pladsholder til slidenummer 2">
            <a:extLst>
              <a:ext uri="{FF2B5EF4-FFF2-40B4-BE49-F238E27FC236}">
                <a16:creationId xmlns:a16="http://schemas.microsoft.com/office/drawing/2014/main" id="{F11A63DC-76A4-4C91-9E8E-D9C22D4BC929}"/>
              </a:ext>
            </a:extLst>
          </p:cNvPr>
          <p:cNvSpPr>
            <a:spLocks noGrp="1"/>
          </p:cNvSpPr>
          <p:nvPr>
            <p:ph type="sldNum" sz="quarter" idx="12"/>
          </p:nvPr>
        </p:nvSpPr>
        <p:spPr/>
        <p:txBody>
          <a:bodyPr/>
          <a:lstStyle/>
          <a:p>
            <a:fld id="{0E749408-A877-4D10-9A84-9293DFA2E858}" type="slidenum">
              <a:rPr lang="nb-NO" smtClean="0"/>
              <a:t>9</a:t>
            </a:fld>
            <a:endParaRPr lang="nb-NO"/>
          </a:p>
        </p:txBody>
      </p:sp>
      <p:sp>
        <p:nvSpPr>
          <p:cNvPr id="6" name="TekstSylinder 4">
            <a:extLst>
              <a:ext uri="{FF2B5EF4-FFF2-40B4-BE49-F238E27FC236}">
                <a16:creationId xmlns:a16="http://schemas.microsoft.com/office/drawing/2014/main" id="{0A50DAE9-6189-4FE0-87C5-17233A82257A}"/>
              </a:ext>
            </a:extLst>
          </p:cNvPr>
          <p:cNvSpPr txBox="1"/>
          <p:nvPr/>
        </p:nvSpPr>
        <p:spPr>
          <a:xfrm>
            <a:off x="9055347" y="3299791"/>
            <a:ext cx="3358652" cy="1792798"/>
          </a:xfrm>
          <a:prstGeom prst="rect">
            <a:avLst/>
          </a:prstGeom>
          <a:noFill/>
        </p:spPr>
        <p:txBody>
          <a:bodyPr wrap="square" lIns="68580" tIns="34290" rIns="68580" bIns="34290" rtlCol="0" anchor="t">
            <a:spAutoFit/>
          </a:bodyPr>
          <a:lstStyle/>
          <a:p>
            <a:endParaRPr lang="en-AU" sz="2800" b="1" cap="all" dirty="0">
              <a:solidFill>
                <a:srgbClr val="414141"/>
              </a:solidFill>
              <a:latin typeface="+mj-lt"/>
              <a:ea typeface="+mj-ea"/>
              <a:cs typeface="+mj-cs"/>
            </a:endParaRPr>
          </a:p>
          <a:p>
            <a:endParaRPr lang="en-AU" sz="2800" b="1" cap="all" dirty="0">
              <a:solidFill>
                <a:srgbClr val="414141"/>
              </a:solidFill>
              <a:latin typeface="+mj-lt"/>
              <a:ea typeface="+mj-ea"/>
              <a:cs typeface="+mj-cs"/>
            </a:endParaRPr>
          </a:p>
          <a:p>
            <a:r>
              <a:rPr lang="en-AU" sz="2800" b="1" cap="all" dirty="0">
                <a:solidFill>
                  <a:srgbClr val="414141"/>
                </a:solidFill>
                <a:latin typeface="+mj-lt"/>
                <a:ea typeface="+mj-ea"/>
                <a:cs typeface="+mj-cs"/>
              </a:rPr>
              <a:t>Mørenot</a:t>
            </a:r>
          </a:p>
          <a:p>
            <a:r>
              <a:rPr lang="en-AU" sz="2800" b="1" cap="all" dirty="0">
                <a:solidFill>
                  <a:srgbClr val="414141"/>
                </a:solidFill>
                <a:latin typeface="+mj-lt"/>
                <a:ea typeface="+mj-ea"/>
                <a:cs typeface="+mj-cs"/>
              </a:rPr>
              <a:t>collect</a:t>
            </a:r>
          </a:p>
        </p:txBody>
      </p:sp>
      <p:pic>
        <p:nvPicPr>
          <p:cNvPr id="7" name="Bilde 6" descr="Et bilde som inneholder tekst, elektronikk, skjerm, datamaskin&#10;&#10;Automatisk generert beskrivelse">
            <a:extLst>
              <a:ext uri="{FF2B5EF4-FFF2-40B4-BE49-F238E27FC236}">
                <a16:creationId xmlns:a16="http://schemas.microsoft.com/office/drawing/2014/main" id="{44FDF4A6-0915-4983-BB8D-0771735F5701}"/>
              </a:ext>
            </a:extLst>
          </p:cNvPr>
          <p:cNvPicPr>
            <a:picLocks noChangeAspect="1"/>
          </p:cNvPicPr>
          <p:nvPr/>
        </p:nvPicPr>
        <p:blipFill rotWithShape="1">
          <a:blip r:embed="rId3"/>
          <a:srcRect l="68185" t="6790" r="8997" b="51758"/>
          <a:stretch/>
        </p:blipFill>
        <p:spPr>
          <a:xfrm>
            <a:off x="0" y="0"/>
            <a:ext cx="8817997" cy="6567777"/>
          </a:xfrm>
          <a:prstGeom prst="rect">
            <a:avLst/>
          </a:prstGeom>
          <a:noFill/>
        </p:spPr>
      </p:pic>
    </p:spTree>
    <p:extLst>
      <p:ext uri="{BB962C8B-B14F-4D97-AF65-F5344CB8AC3E}">
        <p14:creationId xmlns:p14="http://schemas.microsoft.com/office/powerpoint/2010/main" val="1910078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ssholder for bilde 8" descr="Et bilde som inneholder fjell, utendørs, natur, is&#10;&#10;Automatisk generert beskrivelse">
            <a:extLst>
              <a:ext uri="{FF2B5EF4-FFF2-40B4-BE49-F238E27FC236}">
                <a16:creationId xmlns:a16="http://schemas.microsoft.com/office/drawing/2014/main" id="{A7CB2D21-4FFD-4E5A-95E2-49CFFEEC6E9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643" b="643"/>
          <a:stretch>
            <a:fillRect/>
          </a:stretch>
        </p:blipFill>
        <p:spPr/>
      </p:pic>
      <p:sp>
        <p:nvSpPr>
          <p:cNvPr id="3" name="Tittel 2">
            <a:extLst>
              <a:ext uri="{FF2B5EF4-FFF2-40B4-BE49-F238E27FC236}">
                <a16:creationId xmlns:a16="http://schemas.microsoft.com/office/drawing/2014/main" id="{14FCE5F1-E3E7-48B7-BD4C-D13122C1FA94}"/>
              </a:ext>
            </a:extLst>
          </p:cNvPr>
          <p:cNvSpPr>
            <a:spLocks noGrp="1"/>
          </p:cNvSpPr>
          <p:nvPr>
            <p:ph type="title"/>
          </p:nvPr>
        </p:nvSpPr>
        <p:spPr/>
        <p:txBody>
          <a:bodyPr/>
          <a:lstStyle/>
          <a:p>
            <a:r>
              <a:rPr lang="en-US" dirty="0"/>
              <a:t>Contact information</a:t>
            </a:r>
          </a:p>
        </p:txBody>
      </p:sp>
      <p:sp>
        <p:nvSpPr>
          <p:cNvPr id="5" name="Plassholder for dato 4">
            <a:extLst>
              <a:ext uri="{FF2B5EF4-FFF2-40B4-BE49-F238E27FC236}">
                <a16:creationId xmlns:a16="http://schemas.microsoft.com/office/drawing/2014/main" id="{876EB125-5FA6-4643-BB04-850A2770EA1C}"/>
              </a:ext>
            </a:extLst>
          </p:cNvPr>
          <p:cNvSpPr>
            <a:spLocks noGrp="1"/>
          </p:cNvSpPr>
          <p:nvPr>
            <p:ph type="dt" sz="half" idx="10"/>
          </p:nvPr>
        </p:nvSpPr>
        <p:spPr/>
        <p:txBody>
          <a:bodyPr/>
          <a:lstStyle/>
          <a:p>
            <a:fld id="{2CD73CE4-E9C5-4CCC-BC92-BAA3772FE0BB}" type="datetime1">
              <a:rPr lang="nb-NO" smtClean="0"/>
              <a:t>17.11.2021</a:t>
            </a:fld>
            <a:endParaRPr lang="nb-NO"/>
          </a:p>
        </p:txBody>
      </p:sp>
      <p:sp>
        <p:nvSpPr>
          <p:cNvPr id="6" name="Plassholder for lysbildenummer 5">
            <a:extLst>
              <a:ext uri="{FF2B5EF4-FFF2-40B4-BE49-F238E27FC236}">
                <a16:creationId xmlns:a16="http://schemas.microsoft.com/office/drawing/2014/main" id="{B63BA790-6E32-4905-A987-7F338F086152}"/>
              </a:ext>
            </a:extLst>
          </p:cNvPr>
          <p:cNvSpPr>
            <a:spLocks noGrp="1"/>
          </p:cNvSpPr>
          <p:nvPr>
            <p:ph type="sldNum" sz="quarter" idx="12"/>
          </p:nvPr>
        </p:nvSpPr>
        <p:spPr/>
        <p:txBody>
          <a:bodyPr/>
          <a:lstStyle/>
          <a:p>
            <a:fld id="{0E749408-A877-4D10-9A84-9293DFA2E858}" type="slidenum">
              <a:rPr lang="nb-NO" smtClean="0"/>
              <a:t>10</a:t>
            </a:fld>
            <a:endParaRPr lang="nb-NO"/>
          </a:p>
        </p:txBody>
      </p:sp>
      <p:sp>
        <p:nvSpPr>
          <p:cNvPr id="7" name="Plassholder for tekst 6">
            <a:extLst>
              <a:ext uri="{FF2B5EF4-FFF2-40B4-BE49-F238E27FC236}">
                <a16:creationId xmlns:a16="http://schemas.microsoft.com/office/drawing/2014/main" id="{A371A254-89CE-4033-A701-2D06205D51B6}"/>
              </a:ext>
            </a:extLst>
          </p:cNvPr>
          <p:cNvSpPr>
            <a:spLocks noGrp="1"/>
          </p:cNvSpPr>
          <p:nvPr>
            <p:ph type="body" sz="quarter" idx="15"/>
          </p:nvPr>
        </p:nvSpPr>
        <p:spPr/>
        <p:txBody>
          <a:bodyPr/>
          <a:lstStyle/>
          <a:p>
            <a:endParaRPr lang="en-US"/>
          </a:p>
        </p:txBody>
      </p:sp>
      <p:pic>
        <p:nvPicPr>
          <p:cNvPr id="10" name="Picture 2">
            <a:extLst>
              <a:ext uri="{FF2B5EF4-FFF2-40B4-BE49-F238E27FC236}">
                <a16:creationId xmlns:a16="http://schemas.microsoft.com/office/drawing/2014/main" id="{0BD93C71-32E6-4EBB-AFA7-12C4D40013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143" y="4281079"/>
            <a:ext cx="1040757" cy="1279518"/>
          </a:xfrm>
          <a:prstGeom prst="rect">
            <a:avLst/>
          </a:prstGeom>
          <a:noFill/>
          <a:extLst>
            <a:ext uri="{909E8E84-426E-40DD-AFC4-6F175D3DCCD1}">
              <a14:hiddenFill xmlns:a14="http://schemas.microsoft.com/office/drawing/2010/main">
                <a:solidFill>
                  <a:srgbClr val="FFFFFF"/>
                </a:solidFill>
              </a14:hiddenFill>
            </a:ext>
          </a:extLst>
        </p:spPr>
      </p:pic>
      <p:pic>
        <p:nvPicPr>
          <p:cNvPr id="11" name="Bilde 10" descr="Et bilde som inneholder tekst, innendørs, elektronikk, datamaskin&#10;&#10;Automatisk generert beskrivelse">
            <a:extLst>
              <a:ext uri="{FF2B5EF4-FFF2-40B4-BE49-F238E27FC236}">
                <a16:creationId xmlns:a16="http://schemas.microsoft.com/office/drawing/2014/main" id="{9878B27D-B09F-4FA1-A721-F0C2750FB9CB}"/>
              </a:ext>
            </a:extLst>
          </p:cNvPr>
          <p:cNvPicPr>
            <a:picLocks noChangeAspect="1"/>
          </p:cNvPicPr>
          <p:nvPr/>
        </p:nvPicPr>
        <p:blipFill rotWithShape="1">
          <a:blip r:embed="rId5">
            <a:extLst>
              <a:ext uri="{28A0092B-C50C-407E-A947-70E740481C1C}">
                <a14:useLocalDpi xmlns:a14="http://schemas.microsoft.com/office/drawing/2010/main" val="0"/>
              </a:ext>
            </a:extLst>
          </a:blip>
          <a:srcRect l="13553" t="30037" r="40536" b="20169"/>
          <a:stretch/>
        </p:blipFill>
        <p:spPr>
          <a:xfrm rot="5400000">
            <a:off x="7913963" y="4451238"/>
            <a:ext cx="1279519" cy="1040756"/>
          </a:xfrm>
          <a:prstGeom prst="rect">
            <a:avLst/>
          </a:prstGeom>
        </p:spPr>
      </p:pic>
      <p:sp>
        <p:nvSpPr>
          <p:cNvPr id="12" name="TekstSylinder 11">
            <a:extLst>
              <a:ext uri="{FF2B5EF4-FFF2-40B4-BE49-F238E27FC236}">
                <a16:creationId xmlns:a16="http://schemas.microsoft.com/office/drawing/2014/main" id="{11DBA484-13D1-489C-8EFB-D1BC73462A2F}"/>
              </a:ext>
            </a:extLst>
          </p:cNvPr>
          <p:cNvSpPr txBox="1"/>
          <p:nvPr/>
        </p:nvSpPr>
        <p:spPr>
          <a:xfrm>
            <a:off x="9192158" y="4287408"/>
            <a:ext cx="2590374" cy="523220"/>
          </a:xfrm>
          <a:prstGeom prst="rect">
            <a:avLst/>
          </a:prstGeom>
          <a:noFill/>
        </p:spPr>
        <p:txBody>
          <a:bodyPr wrap="square" rtlCol="0">
            <a:spAutoFit/>
          </a:bodyPr>
          <a:lstStyle/>
          <a:p>
            <a:r>
              <a:rPr lang="en-US" sz="1400" b="1" cap="all" dirty="0">
                <a:solidFill>
                  <a:schemeClr val="accent1"/>
                </a:solidFill>
                <a:latin typeface="+mj-lt"/>
                <a:ea typeface="+mj-ea"/>
                <a:cs typeface="+mj-cs"/>
              </a:rPr>
              <a:t>Strategy and business development manager</a:t>
            </a:r>
          </a:p>
        </p:txBody>
      </p:sp>
      <p:sp>
        <p:nvSpPr>
          <p:cNvPr id="13" name="TekstSylinder 12">
            <a:extLst>
              <a:ext uri="{FF2B5EF4-FFF2-40B4-BE49-F238E27FC236}">
                <a16:creationId xmlns:a16="http://schemas.microsoft.com/office/drawing/2014/main" id="{9B6DA2AC-FB01-4C01-8883-782B490ED026}"/>
              </a:ext>
            </a:extLst>
          </p:cNvPr>
          <p:cNvSpPr txBox="1"/>
          <p:nvPr/>
        </p:nvSpPr>
        <p:spPr>
          <a:xfrm>
            <a:off x="2039284" y="4265533"/>
            <a:ext cx="1377621" cy="307777"/>
          </a:xfrm>
          <a:prstGeom prst="rect">
            <a:avLst/>
          </a:prstGeom>
          <a:noFill/>
        </p:spPr>
        <p:txBody>
          <a:bodyPr wrap="none" rtlCol="0">
            <a:spAutoFit/>
          </a:bodyPr>
          <a:lstStyle/>
          <a:p>
            <a:r>
              <a:rPr lang="en-US" sz="1400" b="1" cap="all" dirty="0">
                <a:solidFill>
                  <a:schemeClr val="accent1"/>
                </a:solidFill>
                <a:latin typeface="+mj-lt"/>
                <a:ea typeface="+mj-ea"/>
                <a:cs typeface="+mj-cs"/>
              </a:rPr>
              <a:t>Head of cages</a:t>
            </a:r>
          </a:p>
        </p:txBody>
      </p:sp>
      <p:sp>
        <p:nvSpPr>
          <p:cNvPr id="18" name="TekstSylinder 17">
            <a:extLst>
              <a:ext uri="{FF2B5EF4-FFF2-40B4-BE49-F238E27FC236}">
                <a16:creationId xmlns:a16="http://schemas.microsoft.com/office/drawing/2014/main" id="{4303B7E7-1908-4719-A63B-6276F4DD8AE9}"/>
              </a:ext>
            </a:extLst>
          </p:cNvPr>
          <p:cNvSpPr txBox="1"/>
          <p:nvPr/>
        </p:nvSpPr>
        <p:spPr>
          <a:xfrm>
            <a:off x="9187400" y="4877407"/>
            <a:ext cx="2190600" cy="461665"/>
          </a:xfrm>
          <a:prstGeom prst="rect">
            <a:avLst/>
          </a:prstGeom>
          <a:noFill/>
        </p:spPr>
        <p:txBody>
          <a:bodyPr wrap="square" rtlCol="0">
            <a:spAutoFit/>
          </a:bodyPr>
          <a:lstStyle/>
          <a:p>
            <a:r>
              <a:rPr lang="en-US" sz="1200" dirty="0"/>
              <a:t>Marthe Amundsen Brodahl</a:t>
            </a:r>
          </a:p>
          <a:p>
            <a:r>
              <a:rPr lang="en-US" sz="1200" dirty="0">
                <a:hlinkClick r:id="rId6"/>
              </a:rPr>
              <a:t>marthe.brodahl@morenot.com</a:t>
            </a:r>
            <a:r>
              <a:rPr lang="en-US" sz="1200" dirty="0"/>
              <a:t> </a:t>
            </a:r>
          </a:p>
        </p:txBody>
      </p:sp>
      <p:sp>
        <p:nvSpPr>
          <p:cNvPr id="19" name="TekstSylinder 18">
            <a:extLst>
              <a:ext uri="{FF2B5EF4-FFF2-40B4-BE49-F238E27FC236}">
                <a16:creationId xmlns:a16="http://schemas.microsoft.com/office/drawing/2014/main" id="{F0677B6C-14C2-4268-9EDB-A71C727B53C9}"/>
              </a:ext>
            </a:extLst>
          </p:cNvPr>
          <p:cNvSpPr txBox="1"/>
          <p:nvPr/>
        </p:nvSpPr>
        <p:spPr>
          <a:xfrm>
            <a:off x="2039284" y="4877406"/>
            <a:ext cx="2195281" cy="461665"/>
          </a:xfrm>
          <a:prstGeom prst="rect">
            <a:avLst/>
          </a:prstGeom>
          <a:noFill/>
        </p:spPr>
        <p:txBody>
          <a:bodyPr wrap="none" rtlCol="0">
            <a:spAutoFit/>
          </a:bodyPr>
          <a:lstStyle/>
          <a:p>
            <a:r>
              <a:rPr lang="en-US" sz="1200" dirty="0"/>
              <a:t>Casper Guldberg Petersen</a:t>
            </a:r>
          </a:p>
          <a:p>
            <a:r>
              <a:rPr lang="en-US" sz="1200" dirty="0">
                <a:hlinkClick r:id="rId7"/>
              </a:rPr>
              <a:t>casper.petersen@morenot.com</a:t>
            </a:r>
            <a:r>
              <a:rPr lang="en-US" sz="1200" dirty="0"/>
              <a:t> </a:t>
            </a:r>
          </a:p>
        </p:txBody>
      </p:sp>
      <p:pic>
        <p:nvPicPr>
          <p:cNvPr id="2" name="Bilde 1">
            <a:extLst>
              <a:ext uri="{FF2B5EF4-FFF2-40B4-BE49-F238E27FC236}">
                <a16:creationId xmlns:a16="http://schemas.microsoft.com/office/drawing/2014/main" id="{C76584CC-C252-46F4-B7A0-481C2622149F}"/>
              </a:ext>
            </a:extLst>
          </p:cNvPr>
          <p:cNvPicPr>
            <a:picLocks noChangeAspect="1"/>
          </p:cNvPicPr>
          <p:nvPr/>
        </p:nvPicPr>
        <p:blipFill>
          <a:blip r:embed="rId8"/>
          <a:stretch>
            <a:fillRect/>
          </a:stretch>
        </p:blipFill>
        <p:spPr>
          <a:xfrm>
            <a:off x="4498706" y="4281079"/>
            <a:ext cx="1044505" cy="1279518"/>
          </a:xfrm>
          <a:prstGeom prst="rect">
            <a:avLst/>
          </a:prstGeom>
        </p:spPr>
      </p:pic>
      <p:sp>
        <p:nvSpPr>
          <p:cNvPr id="14" name="TekstSylinder 13">
            <a:extLst>
              <a:ext uri="{FF2B5EF4-FFF2-40B4-BE49-F238E27FC236}">
                <a16:creationId xmlns:a16="http://schemas.microsoft.com/office/drawing/2014/main" id="{03FAEEEA-328F-4621-9096-295FED85975C}"/>
              </a:ext>
            </a:extLst>
          </p:cNvPr>
          <p:cNvSpPr txBox="1"/>
          <p:nvPr/>
        </p:nvSpPr>
        <p:spPr>
          <a:xfrm>
            <a:off x="5631753" y="4282444"/>
            <a:ext cx="1673279" cy="523220"/>
          </a:xfrm>
          <a:prstGeom prst="rect">
            <a:avLst/>
          </a:prstGeom>
          <a:noFill/>
        </p:spPr>
        <p:txBody>
          <a:bodyPr wrap="none" rtlCol="0">
            <a:spAutoFit/>
          </a:bodyPr>
          <a:lstStyle/>
          <a:p>
            <a:r>
              <a:rPr lang="en-US" sz="1400" b="1" cap="all" dirty="0">
                <a:solidFill>
                  <a:schemeClr val="accent1"/>
                </a:solidFill>
                <a:latin typeface="+mj-lt"/>
                <a:ea typeface="+mj-ea"/>
                <a:cs typeface="+mj-cs"/>
              </a:rPr>
              <a:t>Head of Sales,</a:t>
            </a:r>
            <a:br>
              <a:rPr lang="en-US" sz="1400" b="1" cap="all" dirty="0">
                <a:solidFill>
                  <a:schemeClr val="accent1"/>
                </a:solidFill>
                <a:latin typeface="+mj-lt"/>
                <a:ea typeface="+mj-ea"/>
                <a:cs typeface="+mj-cs"/>
              </a:rPr>
            </a:br>
            <a:r>
              <a:rPr lang="en-US" sz="1400" b="1" cap="all" dirty="0">
                <a:solidFill>
                  <a:schemeClr val="accent1"/>
                </a:solidFill>
                <a:latin typeface="+mj-lt"/>
                <a:ea typeface="+mj-ea"/>
                <a:cs typeface="+mj-cs"/>
              </a:rPr>
              <a:t>Head of Mooring</a:t>
            </a:r>
          </a:p>
        </p:txBody>
      </p:sp>
      <p:sp>
        <p:nvSpPr>
          <p:cNvPr id="16" name="TekstSylinder 15">
            <a:extLst>
              <a:ext uri="{FF2B5EF4-FFF2-40B4-BE49-F238E27FC236}">
                <a16:creationId xmlns:a16="http://schemas.microsoft.com/office/drawing/2014/main" id="{B83B57D6-E7C7-48BF-BDC6-E78810DE160D}"/>
              </a:ext>
            </a:extLst>
          </p:cNvPr>
          <p:cNvSpPr txBox="1"/>
          <p:nvPr/>
        </p:nvSpPr>
        <p:spPr>
          <a:xfrm>
            <a:off x="5605438" y="4881782"/>
            <a:ext cx="1968571" cy="461665"/>
          </a:xfrm>
          <a:prstGeom prst="rect">
            <a:avLst/>
          </a:prstGeom>
          <a:noFill/>
        </p:spPr>
        <p:txBody>
          <a:bodyPr wrap="square">
            <a:spAutoFit/>
          </a:bodyPr>
          <a:lstStyle/>
          <a:p>
            <a:r>
              <a:rPr lang="en-US" sz="1200" dirty="0"/>
              <a:t>Håvard Nybø</a:t>
            </a:r>
          </a:p>
          <a:p>
            <a:r>
              <a:rPr lang="en-US" sz="1200" dirty="0">
                <a:hlinkClick r:id="rId9"/>
              </a:rPr>
              <a:t>havard.nybo@morenot.com</a:t>
            </a:r>
            <a:r>
              <a:rPr lang="en-US" sz="1200" dirty="0"/>
              <a:t> </a:t>
            </a:r>
          </a:p>
        </p:txBody>
      </p:sp>
    </p:spTree>
    <p:extLst>
      <p:ext uri="{BB962C8B-B14F-4D97-AF65-F5344CB8AC3E}">
        <p14:creationId xmlns:p14="http://schemas.microsoft.com/office/powerpoint/2010/main" val="24455552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Gruppen">
  <a:themeElements>
    <a:clrScheme name="Mørenot gruppen">
      <a:dk1>
        <a:sysClr val="windowText" lastClr="000000"/>
      </a:dk1>
      <a:lt1>
        <a:sysClr val="window" lastClr="FFFFFF"/>
      </a:lt1>
      <a:dk2>
        <a:srgbClr val="44546A"/>
      </a:dk2>
      <a:lt2>
        <a:srgbClr val="F3F3F3"/>
      </a:lt2>
      <a:accent1>
        <a:srgbClr val="404041"/>
      </a:accent1>
      <a:accent2>
        <a:srgbClr val="939598"/>
      </a:accent2>
      <a:accent3>
        <a:srgbClr val="58585A"/>
      </a:accent3>
      <a:accent4>
        <a:srgbClr val="818285"/>
      </a:accent4>
      <a:accent5>
        <a:srgbClr val="BCBDC0"/>
      </a:accent5>
      <a:accent6>
        <a:srgbClr val="ECEDED"/>
      </a:accent6>
      <a:hlink>
        <a:srgbClr val="0563C1"/>
      </a:hlink>
      <a:folHlink>
        <a:srgbClr val="954F72"/>
      </a:folHlink>
    </a:clrScheme>
    <a:fontScheme name="Mørenot Aquaculture">
      <a:majorFont>
        <a:latin typeface="Sansa Std SemiBold"/>
        <a:ea typeface=""/>
        <a:cs typeface=""/>
      </a:majorFont>
      <a:minorFont>
        <a:latin typeface="Sansa Std Normal"/>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ørenot_Fellespresentasjon_16_9_v2_OC.potx" id="{5A084183-9030-4870-8BDD-15EBE9CEE12D}" vid="{92674160-C0A5-462B-BD15-00E720B6154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394</Words>
  <Application>Microsoft Office PowerPoint</Application>
  <PresentationFormat>Widescreen</PresentationFormat>
  <Paragraphs>96</Paragraphs>
  <Slides>10</Slides>
  <Notes>8</Notes>
  <HiddenSlides>0</HiddenSlides>
  <MMClips>0</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1</vt:i4>
      </vt:variant>
      <vt:variant>
        <vt:lpstr>Lysbildetitler</vt:lpstr>
      </vt:variant>
      <vt:variant>
        <vt:i4>10</vt:i4>
      </vt:variant>
    </vt:vector>
  </HeadingPairs>
  <TitlesOfParts>
    <vt:vector size="18" baseType="lpstr">
      <vt:lpstr>Arial</vt:lpstr>
      <vt:lpstr>Calibri</vt:lpstr>
      <vt:lpstr>Sansa Std Light</vt:lpstr>
      <vt:lpstr>Sansa Std Normal</vt:lpstr>
      <vt:lpstr>Sansa Std SemiBold</vt:lpstr>
      <vt:lpstr>Utopia Std Semibold</vt:lpstr>
      <vt:lpstr>Gruppen</vt:lpstr>
      <vt:lpstr>think-cell Slide</vt:lpstr>
      <vt:lpstr>Working towards circular business models in Mørenot aquaculture</vt:lpstr>
      <vt:lpstr>Mørenot IN BRIEF</vt:lpstr>
      <vt:lpstr>MAIN segments: Mørenot Aquaculture</vt:lpstr>
      <vt:lpstr>PowerPoint-presentasjon</vt:lpstr>
      <vt:lpstr>ESG FOCUS AREAS </vt:lpstr>
      <vt:lpstr>PowerPoint-presentasjon</vt:lpstr>
      <vt:lpstr>PowerPoint-presentasjon</vt:lpstr>
      <vt:lpstr>SOME Challenges </vt:lpstr>
      <vt:lpstr>PowerPoint-presentasjon</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MØRENOT AQUACULTURE And sustainability </dc:title>
  <dc:creator>Marthe Brodahl</dc:creator>
  <cp:lastModifiedBy>Marthe Brodahl</cp:lastModifiedBy>
  <cp:revision>1</cp:revision>
  <dcterms:created xsi:type="dcterms:W3CDTF">2021-11-14T11:56:04Z</dcterms:created>
  <dcterms:modified xsi:type="dcterms:W3CDTF">2021-11-17T15:01:33Z</dcterms:modified>
</cp:coreProperties>
</file>