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86.jpg" ContentType="image/jpg"/>
  <Override PartName="/ppt/media/image89.jpg" ContentType="image/jpg"/>
  <Override PartName="/ppt/media/image9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</p:sldMasterIdLst>
  <p:notesMasterIdLst>
    <p:notesMasterId r:id="rId19"/>
  </p:notesMasterIdLst>
  <p:sldIdLst>
    <p:sldId id="258" r:id="rId5"/>
    <p:sldId id="323" r:id="rId6"/>
    <p:sldId id="313" r:id="rId7"/>
    <p:sldId id="263" r:id="rId8"/>
    <p:sldId id="301" r:id="rId9"/>
    <p:sldId id="305" r:id="rId10"/>
    <p:sldId id="315" r:id="rId11"/>
    <p:sldId id="306" r:id="rId12"/>
    <p:sldId id="319" r:id="rId13"/>
    <p:sldId id="308" r:id="rId14"/>
    <p:sldId id="309" r:id="rId15"/>
    <p:sldId id="322" r:id="rId16"/>
    <p:sldId id="312" r:id="rId17"/>
    <p:sldId id="304" r:id="rId18"/>
  </p:sldIdLst>
  <p:sldSz cx="9144000" cy="6858000" type="screen4x3"/>
  <p:notesSz cx="6797675" cy="9926638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FBB9"/>
    <a:srgbClr val="3F976F"/>
    <a:srgbClr val="10D6B0"/>
    <a:srgbClr val="FAFA6A"/>
    <a:srgbClr val="F4FD83"/>
    <a:srgbClr val="B3FBED"/>
    <a:srgbClr val="D7D7D7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96305" autoAdjust="0"/>
  </p:normalViewPr>
  <p:slideViewPr>
    <p:cSldViewPr>
      <p:cViewPr>
        <p:scale>
          <a:sx n="116" d="100"/>
          <a:sy n="116" d="100"/>
        </p:scale>
        <p:origin x="-1428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A6C75-2D81-410E-B3CB-27BC372BDB45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FCF08DE-6B91-4DEE-AD70-AA270B253A08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Laboratorios</a:t>
          </a:r>
        </a:p>
      </dgm:t>
    </dgm:pt>
    <dgm:pt modelId="{F9AA9B6B-3AB8-4C0C-8BBF-C050E9824C6F}" type="parTrans" cxnId="{2D76121D-C318-4934-A19B-4737008AA22C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8A7B2BA9-320E-422A-8916-70FD13B494C1}" type="sibTrans" cxnId="{2D76121D-C318-4934-A19B-4737008AA22C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BD8FDE6B-AC03-47CF-9621-B2CA8191291B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Organizaciones de productores</a:t>
          </a:r>
        </a:p>
      </dgm:t>
    </dgm:pt>
    <dgm:pt modelId="{9E28C98C-BE1D-4A6F-9302-F5A76EC75A49}" type="parTrans" cxnId="{E1D16423-6FED-4CE9-AC81-5CEE3EE42620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B3C073E7-901E-4F57-8710-9EBE1A091068}" type="sibTrans" cxnId="{E1D16423-6FED-4CE9-AC81-5CEE3EE42620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8784B38A-94B0-4028-9F1C-0D21B02D2BFD}">
      <dgm:prSet phldrT="[Texto]" custT="1"/>
      <dgm:spPr/>
      <dgm:t>
        <a:bodyPr/>
        <a:lstStyle/>
        <a:p>
          <a:r>
            <a:rPr lang="es-ES" sz="1400" b="1">
              <a:latin typeface="+mj-lt"/>
            </a:rPr>
            <a:t>Alimentación y aditivos</a:t>
          </a:r>
        </a:p>
      </dgm:t>
    </dgm:pt>
    <dgm:pt modelId="{FF8C7CBE-C00F-4881-9314-AC56A5CB2DCC}" type="parTrans" cxnId="{9F53088A-3658-44EE-9D47-6C2B077B45E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0D35F8B6-76D0-410F-B196-14B7986C7A4B}" type="sibTrans" cxnId="{9F53088A-3658-44EE-9D47-6C2B077B45E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93D86020-189D-43FD-829C-4461812DF589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Gestión </a:t>
          </a:r>
        </a:p>
      </dgm:t>
    </dgm:pt>
    <dgm:pt modelId="{06701FCE-89D2-4562-B777-3A7A577C873F}" type="parTrans" cxnId="{2E6AB503-83BE-4DFC-9A1D-9056BE960306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E5B5861E-E857-46DE-8285-1D7131458F76}" type="sibTrans" cxnId="{2E6AB503-83BE-4DFC-9A1D-9056BE960306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117E8616-DF62-4446-B5F6-550EC16F44A3}">
      <dgm:prSet phldrT="[Texto]" custT="1"/>
      <dgm:spPr/>
      <dgm:t>
        <a:bodyPr/>
        <a:lstStyle/>
        <a:p>
          <a:r>
            <a:rPr lang="es-ES" sz="1400" b="1" dirty="0" smtClean="0">
              <a:latin typeface="+mj-lt"/>
            </a:rPr>
            <a:t>Servicios </a:t>
          </a:r>
          <a:r>
            <a:rPr lang="es-ES" sz="1400" b="1" dirty="0">
              <a:latin typeface="+mj-lt"/>
            </a:rPr>
            <a:t>técnicos, información y asesoría</a:t>
          </a:r>
        </a:p>
      </dgm:t>
    </dgm:pt>
    <dgm:pt modelId="{D43CA19D-BC12-4273-83A6-7FEAEC2B6A5D}" type="parTrans" cxnId="{7E8E8C51-96AE-4390-83F6-BBD831F8AF9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E8FEDC31-916D-458D-82E9-FD70FB660D1F}" type="sibTrans" cxnId="{7E8E8C51-96AE-4390-83F6-BBD831F8AF9B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1CFFB7FE-A671-4A5B-891F-334F4BF7CB51}">
      <dgm:prSet phldrT="[Texto]" custT="1"/>
      <dgm:spPr/>
      <dgm:t>
        <a:bodyPr/>
        <a:lstStyle/>
        <a:p>
          <a:r>
            <a:rPr lang="es-ES" sz="1400" b="1">
              <a:latin typeface="+mj-lt"/>
            </a:rPr>
            <a:t>Centros tecnológicos, universidades y centros de formación</a:t>
          </a:r>
        </a:p>
      </dgm:t>
    </dgm:pt>
    <dgm:pt modelId="{34930302-49D4-463E-A92F-AA30CE076C77}" type="parTrans" cxnId="{576C716D-BFF9-4A4E-AA31-6EC0CA079935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F49DF87E-D7B4-4999-A209-270C2F48043F}" type="sibTrans" cxnId="{576C716D-BFF9-4A4E-AA31-6EC0CA079935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ECC57421-70E1-4F37-89B4-39D509D4D56D}">
      <dgm:prSet phldrT="[Texto]" custT="1"/>
      <dgm:spPr/>
      <dgm:t>
        <a:bodyPr/>
        <a:lstStyle/>
        <a:p>
          <a:r>
            <a:rPr lang="es-ES" sz="1400" b="1" dirty="0">
              <a:latin typeface="+mj-lt"/>
            </a:rPr>
            <a:t>Equipamiento y sistemas</a:t>
          </a:r>
        </a:p>
      </dgm:t>
    </dgm:pt>
    <dgm:pt modelId="{6382F1F2-D02E-4D80-8A37-2C68BB945CC3}" type="parTrans" cxnId="{8501F129-53B6-4046-9CB3-136027B1DEF9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F20A953F-2B1B-48EB-AA88-F56A9C4FBE77}" type="sibTrans" cxnId="{8501F129-53B6-4046-9CB3-136027B1DEF9}">
      <dgm:prSet/>
      <dgm:spPr/>
      <dgm:t>
        <a:bodyPr/>
        <a:lstStyle/>
        <a:p>
          <a:endParaRPr lang="es-ES" sz="1400" b="1">
            <a:latin typeface="+mj-lt"/>
          </a:endParaRPr>
        </a:p>
      </dgm:t>
    </dgm:pt>
    <dgm:pt modelId="{1CD42288-93EF-42A6-AD5E-00B33B18B55A}" type="pres">
      <dgm:prSet presAssocID="{042A6C75-2D81-410E-B3CB-27BC372BDB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7E4B7A9-8F36-43B9-BFE8-311C2D2E087C}" type="pres">
      <dgm:prSet presAssocID="{042A6C75-2D81-410E-B3CB-27BC372BDB45}" presName="cycle" presStyleCnt="0"/>
      <dgm:spPr/>
    </dgm:pt>
    <dgm:pt modelId="{422395D2-96C1-4474-BB58-E2D2BF3221FE}" type="pres">
      <dgm:prSet presAssocID="{9FCF08DE-6B91-4DEE-AD70-AA270B253A08}" presName="nodeFirs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DF373F-4380-4CBE-8EC9-11AF1A4095FD}" type="pres">
      <dgm:prSet presAssocID="{8A7B2BA9-320E-422A-8916-70FD13B494C1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48A04360-AA15-4151-85B0-52F321329C73}" type="pres">
      <dgm:prSet presAssocID="{BD8FDE6B-AC03-47CF-9621-B2CA8191291B}" presName="nodeFollowingNodes" presStyleLbl="node1" presStyleIdx="1" presStyleCnt="7" custRadScaleRad="105208" custRadScaleInc="154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F5C791-4111-4FED-A381-A9ACE5333F83}" type="pres">
      <dgm:prSet presAssocID="{8784B38A-94B0-4028-9F1C-0D21B02D2BFD}" presName="nodeFollowingNodes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39077F-85FF-4FFA-A8A5-E7CE343A6F78}" type="pres">
      <dgm:prSet presAssocID="{93D86020-189D-43FD-829C-4461812DF589}" presName="nodeFollowingNodes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ED346A-571F-49C5-95E0-294BB4529954}" type="pres">
      <dgm:prSet presAssocID="{117E8616-DF62-4446-B5F6-550EC16F44A3}" presName="nodeFollowingNodes" presStyleLbl="node1" presStyleIdx="4" presStyleCnt="7" custRadScaleRad="100409" custRadScaleInc="-84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A23E6E-FB11-4698-B4C4-6B6B15B231F5}" type="pres">
      <dgm:prSet presAssocID="{ECC57421-70E1-4F37-89B4-39D509D4D56D}" presName="nodeFollowingNodes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CF8596-A382-48A0-A622-38FC9A3EE732}" type="pres">
      <dgm:prSet presAssocID="{1CFFB7FE-A671-4A5B-891F-334F4BF7CB51}" presName="nodeFollowingNodes" presStyleLbl="node1" presStyleIdx="6" presStyleCnt="7" custScaleX="118590" custScaleY="125722" custRadScaleRad="101628" custRadScaleInc="-107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59A50BB-A1A1-4132-A009-33BD9893077D}" type="presOf" srcId="{042A6C75-2D81-410E-B3CB-27BC372BDB45}" destId="{1CD42288-93EF-42A6-AD5E-00B33B18B55A}" srcOrd="0" destOrd="0" presId="urn:microsoft.com/office/officeart/2005/8/layout/cycle3"/>
    <dgm:cxn modelId="{13C05C57-DA7E-45D8-A17D-3AC022385D62}" type="presOf" srcId="{BD8FDE6B-AC03-47CF-9621-B2CA8191291B}" destId="{48A04360-AA15-4151-85B0-52F321329C73}" srcOrd="0" destOrd="0" presId="urn:microsoft.com/office/officeart/2005/8/layout/cycle3"/>
    <dgm:cxn modelId="{8501F129-53B6-4046-9CB3-136027B1DEF9}" srcId="{042A6C75-2D81-410E-B3CB-27BC372BDB45}" destId="{ECC57421-70E1-4F37-89B4-39D509D4D56D}" srcOrd="5" destOrd="0" parTransId="{6382F1F2-D02E-4D80-8A37-2C68BB945CC3}" sibTransId="{F20A953F-2B1B-48EB-AA88-F56A9C4FBE77}"/>
    <dgm:cxn modelId="{576C716D-BFF9-4A4E-AA31-6EC0CA079935}" srcId="{042A6C75-2D81-410E-B3CB-27BC372BDB45}" destId="{1CFFB7FE-A671-4A5B-891F-334F4BF7CB51}" srcOrd="6" destOrd="0" parTransId="{34930302-49D4-463E-A92F-AA30CE076C77}" sibTransId="{F49DF87E-D7B4-4999-A209-270C2F48043F}"/>
    <dgm:cxn modelId="{7E8E8C51-96AE-4390-83F6-BBD831F8AF9B}" srcId="{042A6C75-2D81-410E-B3CB-27BC372BDB45}" destId="{117E8616-DF62-4446-B5F6-550EC16F44A3}" srcOrd="4" destOrd="0" parTransId="{D43CA19D-BC12-4273-83A6-7FEAEC2B6A5D}" sibTransId="{E8FEDC31-916D-458D-82E9-FD70FB660D1F}"/>
    <dgm:cxn modelId="{757C0E33-F7BF-4F5F-AE24-1881555BAAA5}" type="presOf" srcId="{117E8616-DF62-4446-B5F6-550EC16F44A3}" destId="{8BED346A-571F-49C5-95E0-294BB4529954}" srcOrd="0" destOrd="0" presId="urn:microsoft.com/office/officeart/2005/8/layout/cycle3"/>
    <dgm:cxn modelId="{D55097F2-7259-49AF-913A-4852C5A0F2E4}" type="presOf" srcId="{8A7B2BA9-320E-422A-8916-70FD13B494C1}" destId="{7ADF373F-4380-4CBE-8EC9-11AF1A4095FD}" srcOrd="0" destOrd="0" presId="urn:microsoft.com/office/officeart/2005/8/layout/cycle3"/>
    <dgm:cxn modelId="{2D76121D-C318-4934-A19B-4737008AA22C}" srcId="{042A6C75-2D81-410E-B3CB-27BC372BDB45}" destId="{9FCF08DE-6B91-4DEE-AD70-AA270B253A08}" srcOrd="0" destOrd="0" parTransId="{F9AA9B6B-3AB8-4C0C-8BBF-C050E9824C6F}" sibTransId="{8A7B2BA9-320E-422A-8916-70FD13B494C1}"/>
    <dgm:cxn modelId="{F68489ED-9BBE-4531-BF58-005430077447}" type="presOf" srcId="{1CFFB7FE-A671-4A5B-891F-334F4BF7CB51}" destId="{8FCF8596-A382-48A0-A622-38FC9A3EE732}" srcOrd="0" destOrd="0" presId="urn:microsoft.com/office/officeart/2005/8/layout/cycle3"/>
    <dgm:cxn modelId="{E1D16423-6FED-4CE9-AC81-5CEE3EE42620}" srcId="{042A6C75-2D81-410E-B3CB-27BC372BDB45}" destId="{BD8FDE6B-AC03-47CF-9621-B2CA8191291B}" srcOrd="1" destOrd="0" parTransId="{9E28C98C-BE1D-4A6F-9302-F5A76EC75A49}" sibTransId="{B3C073E7-901E-4F57-8710-9EBE1A091068}"/>
    <dgm:cxn modelId="{B75DCD9E-53EF-4ABF-A4A4-1DA8AF6E78DF}" type="presOf" srcId="{93D86020-189D-43FD-829C-4461812DF589}" destId="{9F39077F-85FF-4FFA-A8A5-E7CE343A6F78}" srcOrd="0" destOrd="0" presId="urn:microsoft.com/office/officeart/2005/8/layout/cycle3"/>
    <dgm:cxn modelId="{2E6AB503-83BE-4DFC-9A1D-9056BE960306}" srcId="{042A6C75-2D81-410E-B3CB-27BC372BDB45}" destId="{93D86020-189D-43FD-829C-4461812DF589}" srcOrd="3" destOrd="0" parTransId="{06701FCE-89D2-4562-B777-3A7A577C873F}" sibTransId="{E5B5861E-E857-46DE-8285-1D7131458F76}"/>
    <dgm:cxn modelId="{02F183AC-6DBA-4B8D-A103-0A5A58A437DC}" type="presOf" srcId="{ECC57421-70E1-4F37-89B4-39D509D4D56D}" destId="{D8A23E6E-FB11-4698-B4C4-6B6B15B231F5}" srcOrd="0" destOrd="0" presId="urn:microsoft.com/office/officeart/2005/8/layout/cycle3"/>
    <dgm:cxn modelId="{35B0BA04-754D-436A-8B1C-69F75CBB16DD}" type="presOf" srcId="{9FCF08DE-6B91-4DEE-AD70-AA270B253A08}" destId="{422395D2-96C1-4474-BB58-E2D2BF3221FE}" srcOrd="0" destOrd="0" presId="urn:microsoft.com/office/officeart/2005/8/layout/cycle3"/>
    <dgm:cxn modelId="{942334C9-05AC-42B9-A8D8-04C1F344AF00}" type="presOf" srcId="{8784B38A-94B0-4028-9F1C-0D21B02D2BFD}" destId="{BFF5C791-4111-4FED-A381-A9ACE5333F83}" srcOrd="0" destOrd="0" presId="urn:microsoft.com/office/officeart/2005/8/layout/cycle3"/>
    <dgm:cxn modelId="{9F53088A-3658-44EE-9D47-6C2B077B45EB}" srcId="{042A6C75-2D81-410E-B3CB-27BC372BDB45}" destId="{8784B38A-94B0-4028-9F1C-0D21B02D2BFD}" srcOrd="2" destOrd="0" parTransId="{FF8C7CBE-C00F-4881-9314-AC56A5CB2DCC}" sibTransId="{0D35F8B6-76D0-410F-B196-14B7986C7A4B}"/>
    <dgm:cxn modelId="{EFFA8C8B-7F27-426B-AB08-A41BE194AF74}" type="presParOf" srcId="{1CD42288-93EF-42A6-AD5E-00B33B18B55A}" destId="{D7E4B7A9-8F36-43B9-BFE8-311C2D2E087C}" srcOrd="0" destOrd="0" presId="urn:microsoft.com/office/officeart/2005/8/layout/cycle3"/>
    <dgm:cxn modelId="{261C3BBC-A2FD-4CDA-9D3B-39A4EF433386}" type="presParOf" srcId="{D7E4B7A9-8F36-43B9-BFE8-311C2D2E087C}" destId="{422395D2-96C1-4474-BB58-E2D2BF3221FE}" srcOrd="0" destOrd="0" presId="urn:microsoft.com/office/officeart/2005/8/layout/cycle3"/>
    <dgm:cxn modelId="{FC38B071-CCF3-49C0-A4B3-CDA6D3E89620}" type="presParOf" srcId="{D7E4B7A9-8F36-43B9-BFE8-311C2D2E087C}" destId="{7ADF373F-4380-4CBE-8EC9-11AF1A4095FD}" srcOrd="1" destOrd="0" presId="urn:microsoft.com/office/officeart/2005/8/layout/cycle3"/>
    <dgm:cxn modelId="{9689DA2A-9EC0-445E-8179-20E7DAF0A08A}" type="presParOf" srcId="{D7E4B7A9-8F36-43B9-BFE8-311C2D2E087C}" destId="{48A04360-AA15-4151-85B0-52F321329C73}" srcOrd="2" destOrd="0" presId="urn:microsoft.com/office/officeart/2005/8/layout/cycle3"/>
    <dgm:cxn modelId="{8DCCEB9A-0F62-4CAF-BAFD-3729F98B1512}" type="presParOf" srcId="{D7E4B7A9-8F36-43B9-BFE8-311C2D2E087C}" destId="{BFF5C791-4111-4FED-A381-A9ACE5333F83}" srcOrd="3" destOrd="0" presId="urn:microsoft.com/office/officeart/2005/8/layout/cycle3"/>
    <dgm:cxn modelId="{EA133133-872F-4413-9714-33D36DE21771}" type="presParOf" srcId="{D7E4B7A9-8F36-43B9-BFE8-311C2D2E087C}" destId="{9F39077F-85FF-4FFA-A8A5-E7CE343A6F78}" srcOrd="4" destOrd="0" presId="urn:microsoft.com/office/officeart/2005/8/layout/cycle3"/>
    <dgm:cxn modelId="{722ABB1D-1369-4A69-9FAC-5791EFD53988}" type="presParOf" srcId="{D7E4B7A9-8F36-43B9-BFE8-311C2D2E087C}" destId="{8BED346A-571F-49C5-95E0-294BB4529954}" srcOrd="5" destOrd="0" presId="urn:microsoft.com/office/officeart/2005/8/layout/cycle3"/>
    <dgm:cxn modelId="{26B289AD-4BFA-4965-9EC8-BF0E50F93B3A}" type="presParOf" srcId="{D7E4B7A9-8F36-43B9-BFE8-311C2D2E087C}" destId="{D8A23E6E-FB11-4698-B4C4-6B6B15B231F5}" srcOrd="6" destOrd="0" presId="urn:microsoft.com/office/officeart/2005/8/layout/cycle3"/>
    <dgm:cxn modelId="{44270576-82CF-47D6-A130-41F590EFFDB5}" type="presParOf" srcId="{D7E4B7A9-8F36-43B9-BFE8-311C2D2E087C}" destId="{8FCF8596-A382-48A0-A622-38FC9A3EE732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CEED3F-7292-419E-9F4B-BD7948C99163}" type="doc">
      <dgm:prSet loTypeId="urn:microsoft.com/office/officeart/2005/8/layout/chevron1" loCatId="process" qsTypeId="urn:microsoft.com/office/officeart/2005/8/quickstyle/simple5" qsCatId="simple" csTypeId="urn:microsoft.com/office/officeart/2005/8/colors/colorful4" csCatId="colorful" phldr="1"/>
      <dgm:spPr/>
    </dgm:pt>
    <dgm:pt modelId="{6DD9FBE9-72F4-4CDA-9982-5DE631A6C790}">
      <dgm:prSet phldrT="[Texto]" custT="1"/>
      <dgm:spPr/>
      <dgm:t>
        <a:bodyPr/>
        <a:lstStyle/>
        <a:p>
          <a:r>
            <a:rPr lang="es-ES" sz="1800" b="1" dirty="0"/>
            <a:t>Misión</a:t>
          </a:r>
        </a:p>
      </dgm:t>
    </dgm:pt>
    <dgm:pt modelId="{4BEC4863-9BBF-4E2F-A5A2-B66DF3D1B5A2}" type="parTrans" cxnId="{32043115-1B58-4B66-BF8A-4136646E080B}">
      <dgm:prSet/>
      <dgm:spPr/>
      <dgm:t>
        <a:bodyPr/>
        <a:lstStyle/>
        <a:p>
          <a:endParaRPr lang="es-ES" sz="1800" b="1"/>
        </a:p>
      </dgm:t>
    </dgm:pt>
    <dgm:pt modelId="{2ADE5052-77E2-4144-A5DF-D9033F458A5E}" type="sibTrans" cxnId="{32043115-1B58-4B66-BF8A-4136646E080B}">
      <dgm:prSet/>
      <dgm:spPr/>
      <dgm:t>
        <a:bodyPr/>
        <a:lstStyle/>
        <a:p>
          <a:endParaRPr lang="es-ES" sz="1800" b="1"/>
        </a:p>
      </dgm:t>
    </dgm:pt>
    <dgm:pt modelId="{F40F080C-EA89-4C99-AC07-7BD262702B9F}">
      <dgm:prSet phldrT="[Texto]" custT="1"/>
      <dgm:spPr/>
      <dgm:t>
        <a:bodyPr/>
        <a:lstStyle/>
        <a:p>
          <a:r>
            <a:rPr lang="es-ES" sz="1800" b="1" dirty="0"/>
            <a:t>Ejes estratégicos</a:t>
          </a:r>
        </a:p>
      </dgm:t>
    </dgm:pt>
    <dgm:pt modelId="{A948FD44-F251-4A55-88A2-CFCC2C536F9C}" type="parTrans" cxnId="{DFC6B2C8-2924-476F-8BB0-F8B09D078919}">
      <dgm:prSet/>
      <dgm:spPr/>
      <dgm:t>
        <a:bodyPr/>
        <a:lstStyle/>
        <a:p>
          <a:endParaRPr lang="es-ES" sz="1800" b="1"/>
        </a:p>
      </dgm:t>
    </dgm:pt>
    <dgm:pt modelId="{86832F6A-3CF5-4BDB-A85E-B2843B42F161}" type="sibTrans" cxnId="{DFC6B2C8-2924-476F-8BB0-F8B09D078919}">
      <dgm:prSet/>
      <dgm:spPr/>
      <dgm:t>
        <a:bodyPr/>
        <a:lstStyle/>
        <a:p>
          <a:endParaRPr lang="es-ES" sz="1800" b="1"/>
        </a:p>
      </dgm:t>
    </dgm:pt>
    <dgm:pt modelId="{73B919E9-B270-4BA8-8BB6-14E6951C8FDA}">
      <dgm:prSet phldrT="[Texto]" custT="1"/>
      <dgm:spPr/>
      <dgm:t>
        <a:bodyPr/>
        <a:lstStyle/>
        <a:p>
          <a:r>
            <a:rPr lang="es-ES" sz="1800" b="1" dirty="0"/>
            <a:t>Plan de actuación</a:t>
          </a:r>
        </a:p>
      </dgm:t>
    </dgm:pt>
    <dgm:pt modelId="{8D071D25-9443-4888-ADF7-CCC13B62FAD9}" type="parTrans" cxnId="{D8048DFF-43E6-46E6-BC7C-B2636270AD2A}">
      <dgm:prSet/>
      <dgm:spPr/>
      <dgm:t>
        <a:bodyPr/>
        <a:lstStyle/>
        <a:p>
          <a:endParaRPr lang="es-ES" sz="1800" b="1"/>
        </a:p>
      </dgm:t>
    </dgm:pt>
    <dgm:pt modelId="{C9EAE3C2-F7B9-4B77-B105-26D96EFB07C3}" type="sibTrans" cxnId="{D8048DFF-43E6-46E6-BC7C-B2636270AD2A}">
      <dgm:prSet/>
      <dgm:spPr/>
      <dgm:t>
        <a:bodyPr/>
        <a:lstStyle/>
        <a:p>
          <a:endParaRPr lang="es-ES" sz="1800" b="1"/>
        </a:p>
      </dgm:t>
    </dgm:pt>
    <dgm:pt modelId="{224EA678-D6BD-4FE9-B0A7-22EE4022DC68}">
      <dgm:prSet phldrT="[Texto]" custT="1"/>
      <dgm:spPr/>
      <dgm:t>
        <a:bodyPr/>
        <a:lstStyle/>
        <a:p>
          <a:r>
            <a:rPr lang="es-ES" sz="1800" b="1" dirty="0"/>
            <a:t>Plan de acción anual</a:t>
          </a:r>
        </a:p>
      </dgm:t>
    </dgm:pt>
    <dgm:pt modelId="{622E9426-CF97-4266-915A-C337079D1033}" type="parTrans" cxnId="{BF3696EA-4CD4-4FCA-BB76-F1F443F69466}">
      <dgm:prSet/>
      <dgm:spPr/>
      <dgm:t>
        <a:bodyPr/>
        <a:lstStyle/>
        <a:p>
          <a:endParaRPr lang="es-ES" sz="1800" b="1"/>
        </a:p>
      </dgm:t>
    </dgm:pt>
    <dgm:pt modelId="{F278B884-EB46-4771-9E13-CCB707E42402}" type="sibTrans" cxnId="{BF3696EA-4CD4-4FCA-BB76-F1F443F69466}">
      <dgm:prSet/>
      <dgm:spPr/>
      <dgm:t>
        <a:bodyPr/>
        <a:lstStyle/>
        <a:p>
          <a:endParaRPr lang="es-ES" sz="1800" b="1"/>
        </a:p>
      </dgm:t>
    </dgm:pt>
    <dgm:pt modelId="{CCE34E70-EF2D-49A2-BCC8-E53B08DED102}" type="pres">
      <dgm:prSet presAssocID="{0ECEED3F-7292-419E-9F4B-BD7948C99163}" presName="Name0" presStyleCnt="0">
        <dgm:presLayoutVars>
          <dgm:dir/>
          <dgm:animLvl val="lvl"/>
          <dgm:resizeHandles val="exact"/>
        </dgm:presLayoutVars>
      </dgm:prSet>
      <dgm:spPr/>
    </dgm:pt>
    <dgm:pt modelId="{00D038F6-BEF9-437B-848C-7249986F4874}" type="pres">
      <dgm:prSet presAssocID="{6DD9FBE9-72F4-4CDA-9982-5DE631A6C79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EDBDF6-BD7D-47E9-8807-BDE808C60566}" type="pres">
      <dgm:prSet presAssocID="{2ADE5052-77E2-4144-A5DF-D9033F458A5E}" presName="parTxOnlySpace" presStyleCnt="0"/>
      <dgm:spPr/>
    </dgm:pt>
    <dgm:pt modelId="{B826BB40-8984-4D8F-BBE7-4BC8998F49CD}" type="pres">
      <dgm:prSet presAssocID="{F40F080C-EA89-4C99-AC07-7BD262702B9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DD9ADD-FED5-4500-9584-6A530CFFF086}" type="pres">
      <dgm:prSet presAssocID="{86832F6A-3CF5-4BDB-A85E-B2843B42F161}" presName="parTxOnlySpace" presStyleCnt="0"/>
      <dgm:spPr/>
    </dgm:pt>
    <dgm:pt modelId="{BC8FDD36-7F9A-407B-B3F1-6B4D999F2792}" type="pres">
      <dgm:prSet presAssocID="{73B919E9-B270-4BA8-8BB6-14E6951C8FD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1D84AE-8E94-4020-A058-65EE6135B22C}" type="pres">
      <dgm:prSet presAssocID="{C9EAE3C2-F7B9-4B77-B105-26D96EFB07C3}" presName="parTxOnlySpace" presStyleCnt="0"/>
      <dgm:spPr/>
    </dgm:pt>
    <dgm:pt modelId="{BF414E5E-7B1A-4356-9FB3-9F129F6AFA40}" type="pres">
      <dgm:prSet presAssocID="{224EA678-D6BD-4FE9-B0A7-22EE4022DC68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E123A7-9423-40E3-A07F-807A05D64C79}" type="presOf" srcId="{73B919E9-B270-4BA8-8BB6-14E6951C8FDA}" destId="{BC8FDD36-7F9A-407B-B3F1-6B4D999F2792}" srcOrd="0" destOrd="0" presId="urn:microsoft.com/office/officeart/2005/8/layout/chevron1"/>
    <dgm:cxn modelId="{809A4F6E-6141-4A00-8A4A-ACD4E11FB479}" type="presOf" srcId="{6DD9FBE9-72F4-4CDA-9982-5DE631A6C790}" destId="{00D038F6-BEF9-437B-848C-7249986F4874}" srcOrd="0" destOrd="0" presId="urn:microsoft.com/office/officeart/2005/8/layout/chevron1"/>
    <dgm:cxn modelId="{32043115-1B58-4B66-BF8A-4136646E080B}" srcId="{0ECEED3F-7292-419E-9F4B-BD7948C99163}" destId="{6DD9FBE9-72F4-4CDA-9982-5DE631A6C790}" srcOrd="0" destOrd="0" parTransId="{4BEC4863-9BBF-4E2F-A5A2-B66DF3D1B5A2}" sibTransId="{2ADE5052-77E2-4144-A5DF-D9033F458A5E}"/>
    <dgm:cxn modelId="{AA082F0A-8618-4ECD-AF28-C11DDDC8DBF6}" type="presOf" srcId="{224EA678-D6BD-4FE9-B0A7-22EE4022DC68}" destId="{BF414E5E-7B1A-4356-9FB3-9F129F6AFA40}" srcOrd="0" destOrd="0" presId="urn:microsoft.com/office/officeart/2005/8/layout/chevron1"/>
    <dgm:cxn modelId="{BF3696EA-4CD4-4FCA-BB76-F1F443F69466}" srcId="{0ECEED3F-7292-419E-9F4B-BD7948C99163}" destId="{224EA678-D6BD-4FE9-B0A7-22EE4022DC68}" srcOrd="3" destOrd="0" parTransId="{622E9426-CF97-4266-915A-C337079D1033}" sibTransId="{F278B884-EB46-4771-9E13-CCB707E42402}"/>
    <dgm:cxn modelId="{DEE78232-0CF2-40F3-8AF8-797C5F512324}" type="presOf" srcId="{F40F080C-EA89-4C99-AC07-7BD262702B9F}" destId="{B826BB40-8984-4D8F-BBE7-4BC8998F49CD}" srcOrd="0" destOrd="0" presId="urn:microsoft.com/office/officeart/2005/8/layout/chevron1"/>
    <dgm:cxn modelId="{DFC6B2C8-2924-476F-8BB0-F8B09D078919}" srcId="{0ECEED3F-7292-419E-9F4B-BD7948C99163}" destId="{F40F080C-EA89-4C99-AC07-7BD262702B9F}" srcOrd="1" destOrd="0" parTransId="{A948FD44-F251-4A55-88A2-CFCC2C536F9C}" sibTransId="{86832F6A-3CF5-4BDB-A85E-B2843B42F161}"/>
    <dgm:cxn modelId="{9F049FB2-8BDD-4C89-AED4-1CEDE234BE37}" type="presOf" srcId="{0ECEED3F-7292-419E-9F4B-BD7948C99163}" destId="{CCE34E70-EF2D-49A2-BCC8-E53B08DED102}" srcOrd="0" destOrd="0" presId="urn:microsoft.com/office/officeart/2005/8/layout/chevron1"/>
    <dgm:cxn modelId="{D8048DFF-43E6-46E6-BC7C-B2636270AD2A}" srcId="{0ECEED3F-7292-419E-9F4B-BD7948C99163}" destId="{73B919E9-B270-4BA8-8BB6-14E6951C8FDA}" srcOrd="2" destOrd="0" parTransId="{8D071D25-9443-4888-ADF7-CCC13B62FAD9}" sibTransId="{C9EAE3C2-F7B9-4B77-B105-26D96EFB07C3}"/>
    <dgm:cxn modelId="{8336D960-7940-4550-9DA6-EE39C9E651DF}" type="presParOf" srcId="{CCE34E70-EF2D-49A2-BCC8-E53B08DED102}" destId="{00D038F6-BEF9-437B-848C-7249986F4874}" srcOrd="0" destOrd="0" presId="urn:microsoft.com/office/officeart/2005/8/layout/chevron1"/>
    <dgm:cxn modelId="{7B46CEE8-4142-4CC8-AFF7-08BD8FECA100}" type="presParOf" srcId="{CCE34E70-EF2D-49A2-BCC8-E53B08DED102}" destId="{6CEDBDF6-BD7D-47E9-8807-BDE808C60566}" srcOrd="1" destOrd="0" presId="urn:microsoft.com/office/officeart/2005/8/layout/chevron1"/>
    <dgm:cxn modelId="{A767A21B-628D-4864-A6C7-0432A7B6B56B}" type="presParOf" srcId="{CCE34E70-EF2D-49A2-BCC8-E53B08DED102}" destId="{B826BB40-8984-4D8F-BBE7-4BC8998F49CD}" srcOrd="2" destOrd="0" presId="urn:microsoft.com/office/officeart/2005/8/layout/chevron1"/>
    <dgm:cxn modelId="{44C3751E-4D9E-40F3-870E-A0286FFF097E}" type="presParOf" srcId="{CCE34E70-EF2D-49A2-BCC8-E53B08DED102}" destId="{28DD9ADD-FED5-4500-9584-6A530CFFF086}" srcOrd="3" destOrd="0" presId="urn:microsoft.com/office/officeart/2005/8/layout/chevron1"/>
    <dgm:cxn modelId="{6750254C-8977-430A-BB6B-A71D5FBB5A34}" type="presParOf" srcId="{CCE34E70-EF2D-49A2-BCC8-E53B08DED102}" destId="{BC8FDD36-7F9A-407B-B3F1-6B4D999F2792}" srcOrd="4" destOrd="0" presId="urn:microsoft.com/office/officeart/2005/8/layout/chevron1"/>
    <dgm:cxn modelId="{563F1AA5-29C1-4EBB-B98C-9CF649CE2DF7}" type="presParOf" srcId="{CCE34E70-EF2D-49A2-BCC8-E53B08DED102}" destId="{401D84AE-8E94-4020-A058-65EE6135B22C}" srcOrd="5" destOrd="0" presId="urn:microsoft.com/office/officeart/2005/8/layout/chevron1"/>
    <dgm:cxn modelId="{6E719C2B-8424-4150-9781-ED80F4C7862E}" type="presParOf" srcId="{CCE34E70-EF2D-49A2-BCC8-E53B08DED102}" destId="{BF414E5E-7B1A-4356-9FB3-9F129F6AFA40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A55342-704B-43D9-BF82-AE00B1FA2289}" type="doc">
      <dgm:prSet loTypeId="urn:microsoft.com/office/officeart/2005/8/layout/cycle4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41B29D5F-12ED-4373-9AB2-06D9833CEA97}">
      <dgm:prSet phldrT="[Texto]" custT="1"/>
      <dgm:spPr/>
      <dgm:t>
        <a:bodyPr/>
        <a:lstStyle/>
        <a:p>
          <a:r>
            <a:rPr lang="es-ES" sz="2000" b="1" dirty="0"/>
            <a:t>Identificar y generar</a:t>
          </a:r>
        </a:p>
      </dgm:t>
    </dgm:pt>
    <dgm:pt modelId="{86CF4F30-79AF-4E0E-9E5D-5A4A3DEF5FCC}" type="parTrans" cxnId="{D5590734-03D7-4D81-8672-8B2ED5BB1B98}">
      <dgm:prSet/>
      <dgm:spPr/>
      <dgm:t>
        <a:bodyPr/>
        <a:lstStyle/>
        <a:p>
          <a:endParaRPr lang="es-ES" sz="1800"/>
        </a:p>
      </dgm:t>
    </dgm:pt>
    <dgm:pt modelId="{6C0C31C3-6B2D-4EAE-9A6C-4DAAA83C8136}" type="sibTrans" cxnId="{D5590734-03D7-4D81-8672-8B2ED5BB1B98}">
      <dgm:prSet/>
      <dgm:spPr/>
      <dgm:t>
        <a:bodyPr/>
        <a:lstStyle/>
        <a:p>
          <a:endParaRPr lang="es-ES" sz="1800"/>
        </a:p>
      </dgm:t>
    </dgm:pt>
    <dgm:pt modelId="{229A6A2F-20A7-45D1-887B-0F6D98638EE7}">
      <dgm:prSet phldrT="[Texto]" custT="1"/>
      <dgm:spPr/>
      <dgm:t>
        <a:bodyPr/>
        <a:lstStyle/>
        <a:p>
          <a:r>
            <a:rPr lang="es-ES" sz="1600" dirty="0"/>
            <a:t>Estudios de análisis de tendencias</a:t>
          </a:r>
        </a:p>
      </dgm:t>
    </dgm:pt>
    <dgm:pt modelId="{82E39054-E897-496F-8563-188278C586F0}" type="parTrans" cxnId="{8A1E7F95-A98A-4CB7-8395-2DBC5D7EC62F}">
      <dgm:prSet/>
      <dgm:spPr/>
      <dgm:t>
        <a:bodyPr/>
        <a:lstStyle/>
        <a:p>
          <a:endParaRPr lang="es-ES" sz="1800"/>
        </a:p>
      </dgm:t>
    </dgm:pt>
    <dgm:pt modelId="{54C1D489-ADC8-4508-B998-A7E5BC8E74C2}" type="sibTrans" cxnId="{8A1E7F95-A98A-4CB7-8395-2DBC5D7EC62F}">
      <dgm:prSet/>
      <dgm:spPr/>
      <dgm:t>
        <a:bodyPr/>
        <a:lstStyle/>
        <a:p>
          <a:endParaRPr lang="es-ES" sz="1800"/>
        </a:p>
      </dgm:t>
    </dgm:pt>
    <dgm:pt modelId="{87741631-80FF-416F-B7FE-8AF9CBE588E6}">
      <dgm:prSet phldrT="[Texto]" custT="1"/>
      <dgm:spPr/>
      <dgm:t>
        <a:bodyPr/>
        <a:lstStyle/>
        <a:p>
          <a:r>
            <a:rPr lang="es-ES" sz="2000" b="1" dirty="0"/>
            <a:t>Utilizar</a:t>
          </a:r>
        </a:p>
      </dgm:t>
    </dgm:pt>
    <dgm:pt modelId="{57029E6F-87A0-43D5-A82E-28D06EDE4EAB}" type="parTrans" cxnId="{D40E0AE9-1683-4F25-9367-D36F3F989321}">
      <dgm:prSet/>
      <dgm:spPr/>
      <dgm:t>
        <a:bodyPr/>
        <a:lstStyle/>
        <a:p>
          <a:endParaRPr lang="es-ES" sz="1800"/>
        </a:p>
      </dgm:t>
    </dgm:pt>
    <dgm:pt modelId="{DF51F9D8-8307-44BA-B399-7ADA9A503127}" type="sibTrans" cxnId="{D40E0AE9-1683-4F25-9367-D36F3F989321}">
      <dgm:prSet/>
      <dgm:spPr/>
      <dgm:t>
        <a:bodyPr/>
        <a:lstStyle/>
        <a:p>
          <a:endParaRPr lang="es-ES" sz="1800"/>
        </a:p>
      </dgm:t>
    </dgm:pt>
    <dgm:pt modelId="{1D0FA719-3D85-455D-B21B-2CA0194E5FA8}">
      <dgm:prSet phldrT="[Texto]" custT="1"/>
      <dgm:spPr/>
      <dgm:t>
        <a:bodyPr/>
        <a:lstStyle/>
        <a:p>
          <a:r>
            <a:rPr lang="es-ES" sz="1600" dirty="0" err="1"/>
            <a:t>Intraemprendimiento</a:t>
          </a:r>
          <a:endParaRPr lang="es-ES" sz="1600" dirty="0"/>
        </a:p>
      </dgm:t>
    </dgm:pt>
    <dgm:pt modelId="{39503F1D-5F19-436D-B70E-57D11AA35801}" type="parTrans" cxnId="{E9823013-0735-4DDF-B430-A7E8BA6BE630}">
      <dgm:prSet/>
      <dgm:spPr/>
      <dgm:t>
        <a:bodyPr/>
        <a:lstStyle/>
        <a:p>
          <a:endParaRPr lang="es-ES" sz="1800"/>
        </a:p>
      </dgm:t>
    </dgm:pt>
    <dgm:pt modelId="{16A06496-3EE4-4A35-BE7E-B54775EBA675}" type="sibTrans" cxnId="{E9823013-0735-4DDF-B430-A7E8BA6BE630}">
      <dgm:prSet/>
      <dgm:spPr/>
      <dgm:t>
        <a:bodyPr/>
        <a:lstStyle/>
        <a:p>
          <a:endParaRPr lang="es-ES" sz="1800"/>
        </a:p>
      </dgm:t>
    </dgm:pt>
    <dgm:pt modelId="{893DFAC1-8D5F-46D0-8B6E-117974E40904}">
      <dgm:prSet phldrT="[Texto]" custT="1"/>
      <dgm:spPr/>
      <dgm:t>
        <a:bodyPr/>
        <a:lstStyle/>
        <a:p>
          <a:r>
            <a:rPr lang="es-ES" sz="2000" b="1" dirty="0"/>
            <a:t>Transferir y compartir</a:t>
          </a:r>
        </a:p>
      </dgm:t>
    </dgm:pt>
    <dgm:pt modelId="{AF787F35-1BFB-4623-9172-AFD061037CE6}" type="parTrans" cxnId="{7EC94B21-EC9D-4D8B-BAFA-4A6B37363773}">
      <dgm:prSet/>
      <dgm:spPr/>
      <dgm:t>
        <a:bodyPr/>
        <a:lstStyle/>
        <a:p>
          <a:endParaRPr lang="es-ES" sz="1800"/>
        </a:p>
      </dgm:t>
    </dgm:pt>
    <dgm:pt modelId="{364DF1E4-2627-401E-8C4D-49E01E7E0F99}" type="sibTrans" cxnId="{7EC94B21-EC9D-4D8B-BAFA-4A6B37363773}">
      <dgm:prSet/>
      <dgm:spPr/>
      <dgm:t>
        <a:bodyPr/>
        <a:lstStyle/>
        <a:p>
          <a:endParaRPr lang="es-ES" sz="1800"/>
        </a:p>
      </dgm:t>
    </dgm:pt>
    <dgm:pt modelId="{D6B356BB-F01A-42BD-9998-52D13F0AEDB7}">
      <dgm:prSet phldrT="[Texto]" custT="1"/>
      <dgm:spPr/>
      <dgm:t>
        <a:bodyPr/>
        <a:lstStyle/>
        <a:p>
          <a:r>
            <a:rPr lang="es-ES" sz="2000" b="1" dirty="0"/>
            <a:t>Almacenar</a:t>
          </a:r>
        </a:p>
      </dgm:t>
    </dgm:pt>
    <dgm:pt modelId="{F9F6FF52-361C-423B-A2C0-3A36C2FF28A0}" type="parTrans" cxnId="{EB6AA4AC-44B5-4B3C-944C-F855BE9B7B6A}">
      <dgm:prSet/>
      <dgm:spPr/>
      <dgm:t>
        <a:bodyPr/>
        <a:lstStyle/>
        <a:p>
          <a:endParaRPr lang="es-ES" sz="1800"/>
        </a:p>
      </dgm:t>
    </dgm:pt>
    <dgm:pt modelId="{D77260C8-B119-4A00-ACC9-0DC5A828F84C}" type="sibTrans" cxnId="{EB6AA4AC-44B5-4B3C-944C-F855BE9B7B6A}">
      <dgm:prSet/>
      <dgm:spPr/>
      <dgm:t>
        <a:bodyPr/>
        <a:lstStyle/>
        <a:p>
          <a:endParaRPr lang="es-ES" sz="1800"/>
        </a:p>
      </dgm:t>
    </dgm:pt>
    <dgm:pt modelId="{1F6A6E77-A360-4BB3-BDB9-F27D4F639548}">
      <dgm:prSet phldrT="[Texto]" custT="1"/>
      <dgm:spPr/>
      <dgm:t>
        <a:bodyPr/>
        <a:lstStyle/>
        <a:p>
          <a:r>
            <a:rPr lang="es-ES" sz="1600" dirty="0"/>
            <a:t>Web</a:t>
          </a:r>
        </a:p>
      </dgm:t>
    </dgm:pt>
    <dgm:pt modelId="{DDE3DCD6-D941-486A-9A45-82775F07E9D0}" type="parTrans" cxnId="{110BC61B-C0CF-4CDE-9DDA-6A269533915A}">
      <dgm:prSet/>
      <dgm:spPr/>
      <dgm:t>
        <a:bodyPr/>
        <a:lstStyle/>
        <a:p>
          <a:endParaRPr lang="es-ES" sz="1800"/>
        </a:p>
      </dgm:t>
    </dgm:pt>
    <dgm:pt modelId="{58CEFEEC-CCE4-4859-8F7F-C3E95F4E1A1D}" type="sibTrans" cxnId="{110BC61B-C0CF-4CDE-9DDA-6A269533915A}">
      <dgm:prSet/>
      <dgm:spPr/>
      <dgm:t>
        <a:bodyPr/>
        <a:lstStyle/>
        <a:p>
          <a:endParaRPr lang="es-ES" sz="1800"/>
        </a:p>
      </dgm:t>
    </dgm:pt>
    <dgm:pt modelId="{27AD576D-3800-4FE6-9A59-403AA6C2043B}">
      <dgm:prSet custT="1"/>
      <dgm:spPr/>
      <dgm:t>
        <a:bodyPr/>
        <a:lstStyle/>
        <a:p>
          <a:r>
            <a:rPr lang="es-ES" sz="1600" dirty="0"/>
            <a:t>Vigilancia tecnológica e innovación</a:t>
          </a:r>
        </a:p>
      </dgm:t>
    </dgm:pt>
    <dgm:pt modelId="{6A942769-C78A-44DD-A8D8-E2BDC24159CD}" type="parTrans" cxnId="{2F6AA605-93B1-4DF0-BD5F-9F19C834B20D}">
      <dgm:prSet/>
      <dgm:spPr/>
      <dgm:t>
        <a:bodyPr/>
        <a:lstStyle/>
        <a:p>
          <a:endParaRPr lang="es-ES" sz="1800"/>
        </a:p>
      </dgm:t>
    </dgm:pt>
    <dgm:pt modelId="{38F9E1E9-5694-479D-88CF-FB7EB3FA0429}" type="sibTrans" cxnId="{2F6AA605-93B1-4DF0-BD5F-9F19C834B20D}">
      <dgm:prSet/>
      <dgm:spPr/>
      <dgm:t>
        <a:bodyPr/>
        <a:lstStyle/>
        <a:p>
          <a:endParaRPr lang="es-ES" sz="1800"/>
        </a:p>
      </dgm:t>
    </dgm:pt>
    <dgm:pt modelId="{4E3471DF-F3A9-4559-A1AE-81B48E4470B8}">
      <dgm:prSet custT="1"/>
      <dgm:spPr/>
      <dgm:t>
        <a:bodyPr/>
        <a:lstStyle/>
        <a:p>
          <a:r>
            <a:rPr lang="es-ES" sz="1600" dirty="0"/>
            <a:t>Ferias y misiones comerciales</a:t>
          </a:r>
        </a:p>
      </dgm:t>
    </dgm:pt>
    <dgm:pt modelId="{75230A90-03DD-4D78-A2DD-7BAB7386EB92}" type="parTrans" cxnId="{E270CC15-B19F-4451-B4A7-9F5BD9FD2A7D}">
      <dgm:prSet/>
      <dgm:spPr/>
      <dgm:t>
        <a:bodyPr/>
        <a:lstStyle/>
        <a:p>
          <a:endParaRPr lang="es-ES" sz="1800"/>
        </a:p>
      </dgm:t>
    </dgm:pt>
    <dgm:pt modelId="{6EC079A6-2A68-4CB2-916A-D554A9B68894}" type="sibTrans" cxnId="{E270CC15-B19F-4451-B4A7-9F5BD9FD2A7D}">
      <dgm:prSet/>
      <dgm:spPr/>
      <dgm:t>
        <a:bodyPr/>
        <a:lstStyle/>
        <a:p>
          <a:endParaRPr lang="es-ES" sz="1800"/>
        </a:p>
      </dgm:t>
    </dgm:pt>
    <dgm:pt modelId="{89BEA767-B51E-4FC6-8687-9848D2B46FB3}">
      <dgm:prSet custT="1"/>
      <dgm:spPr/>
      <dgm:t>
        <a:bodyPr/>
        <a:lstStyle/>
        <a:p>
          <a:r>
            <a:rPr lang="es-ES" sz="1600" dirty="0"/>
            <a:t>Proyectos </a:t>
          </a:r>
          <a:r>
            <a:rPr lang="es-ES" sz="1600" dirty="0" smtClean="0"/>
            <a:t>de colaboración</a:t>
          </a:r>
          <a:endParaRPr lang="es-ES" sz="1600" dirty="0"/>
        </a:p>
      </dgm:t>
    </dgm:pt>
    <dgm:pt modelId="{49F4591B-9398-4DB6-9AAA-A5E9EE28DC04}" type="parTrans" cxnId="{D0D772FB-A893-4E8E-A59A-2D18584A24B0}">
      <dgm:prSet/>
      <dgm:spPr/>
      <dgm:t>
        <a:bodyPr/>
        <a:lstStyle/>
        <a:p>
          <a:endParaRPr lang="es-ES" sz="1800"/>
        </a:p>
      </dgm:t>
    </dgm:pt>
    <dgm:pt modelId="{64DCB9E2-B206-4B7A-A705-1BEE85D47502}" type="sibTrans" cxnId="{D0D772FB-A893-4E8E-A59A-2D18584A24B0}">
      <dgm:prSet/>
      <dgm:spPr/>
      <dgm:t>
        <a:bodyPr/>
        <a:lstStyle/>
        <a:p>
          <a:endParaRPr lang="es-ES" sz="1800"/>
        </a:p>
      </dgm:t>
    </dgm:pt>
    <dgm:pt modelId="{18825462-468A-4A5D-8D65-B1702209668A}">
      <dgm:prSet custT="1"/>
      <dgm:spPr/>
      <dgm:t>
        <a:bodyPr/>
        <a:lstStyle/>
        <a:p>
          <a:r>
            <a:rPr lang="en-US" sz="1600" noProof="0" dirty="0"/>
            <a:t>Networking</a:t>
          </a:r>
        </a:p>
      </dgm:t>
    </dgm:pt>
    <dgm:pt modelId="{5AA62234-9A6E-4974-B9CE-53C0D2867867}" type="parTrans" cxnId="{7DD90457-83C8-4CED-AD13-1692CE4072F7}">
      <dgm:prSet/>
      <dgm:spPr/>
      <dgm:t>
        <a:bodyPr/>
        <a:lstStyle/>
        <a:p>
          <a:endParaRPr lang="es-ES" sz="1800"/>
        </a:p>
      </dgm:t>
    </dgm:pt>
    <dgm:pt modelId="{B7BDB2F5-9F83-4916-8703-76F170AF4136}" type="sibTrans" cxnId="{7DD90457-83C8-4CED-AD13-1692CE4072F7}">
      <dgm:prSet/>
      <dgm:spPr/>
      <dgm:t>
        <a:bodyPr/>
        <a:lstStyle/>
        <a:p>
          <a:endParaRPr lang="es-ES" sz="1800"/>
        </a:p>
      </dgm:t>
    </dgm:pt>
    <dgm:pt modelId="{25BD4322-C869-49D7-846D-2BF0A01C3CFA}">
      <dgm:prSet custT="1"/>
      <dgm:spPr/>
      <dgm:t>
        <a:bodyPr/>
        <a:lstStyle/>
        <a:p>
          <a:r>
            <a:rPr lang="es-ES" sz="1600" dirty="0"/>
            <a:t>Toma de decisiones por organización</a:t>
          </a:r>
        </a:p>
      </dgm:t>
    </dgm:pt>
    <dgm:pt modelId="{0F66BEF3-4470-466D-899F-D770D18F7120}" type="parTrans" cxnId="{55F0C915-3A68-47F3-921F-197F0225BB42}">
      <dgm:prSet/>
      <dgm:spPr/>
      <dgm:t>
        <a:bodyPr/>
        <a:lstStyle/>
        <a:p>
          <a:endParaRPr lang="es-ES" sz="1800"/>
        </a:p>
      </dgm:t>
    </dgm:pt>
    <dgm:pt modelId="{7B39D925-3B71-4384-900D-B271BC17F3D1}" type="sibTrans" cxnId="{55F0C915-3A68-47F3-921F-197F0225BB42}">
      <dgm:prSet/>
      <dgm:spPr/>
      <dgm:t>
        <a:bodyPr/>
        <a:lstStyle/>
        <a:p>
          <a:endParaRPr lang="es-ES" sz="1800"/>
        </a:p>
      </dgm:t>
    </dgm:pt>
    <dgm:pt modelId="{3EB08716-9A2C-42AA-9E81-C5F3977D8349}">
      <dgm:prSet custT="1"/>
      <dgm:spPr/>
      <dgm:t>
        <a:bodyPr/>
        <a:lstStyle/>
        <a:p>
          <a:r>
            <a:rPr lang="es-ES" sz="1600" dirty="0" err="1"/>
            <a:t>Networking</a:t>
          </a:r>
          <a:endParaRPr lang="es-ES" sz="1600" dirty="0"/>
        </a:p>
      </dgm:t>
    </dgm:pt>
    <dgm:pt modelId="{45BF72E6-BBCA-48DA-A1F6-06CE9BD81299}" type="parTrans" cxnId="{D9DC1A20-1D0F-4199-81A3-C6C648031E80}">
      <dgm:prSet/>
      <dgm:spPr/>
      <dgm:t>
        <a:bodyPr/>
        <a:lstStyle/>
        <a:p>
          <a:endParaRPr lang="es-ES" sz="1800"/>
        </a:p>
      </dgm:t>
    </dgm:pt>
    <dgm:pt modelId="{465635C3-FCC7-4633-B499-84386B6D863D}" type="sibTrans" cxnId="{D9DC1A20-1D0F-4199-81A3-C6C648031E80}">
      <dgm:prSet/>
      <dgm:spPr/>
      <dgm:t>
        <a:bodyPr/>
        <a:lstStyle/>
        <a:p>
          <a:endParaRPr lang="es-ES" sz="1800"/>
        </a:p>
      </dgm:t>
    </dgm:pt>
    <dgm:pt modelId="{53B07B7E-EA87-43A4-9DE3-2BD8DE7C8804}">
      <dgm:prSet custT="1"/>
      <dgm:spPr/>
      <dgm:t>
        <a:bodyPr/>
        <a:lstStyle/>
        <a:p>
          <a:r>
            <a:rPr lang="es-ES" sz="1600" dirty="0"/>
            <a:t>Intranet</a:t>
          </a:r>
        </a:p>
      </dgm:t>
    </dgm:pt>
    <dgm:pt modelId="{4CB7772F-705A-4E34-BB17-666328546762}" type="parTrans" cxnId="{6D771CED-230B-4743-AF6E-501C2965DC69}">
      <dgm:prSet/>
      <dgm:spPr/>
      <dgm:t>
        <a:bodyPr/>
        <a:lstStyle/>
        <a:p>
          <a:endParaRPr lang="es-ES" sz="1800"/>
        </a:p>
      </dgm:t>
    </dgm:pt>
    <dgm:pt modelId="{E32C4E24-F53C-43F0-BAB9-BC2FCB17762F}" type="sibTrans" cxnId="{6D771CED-230B-4743-AF6E-501C2965DC69}">
      <dgm:prSet/>
      <dgm:spPr/>
      <dgm:t>
        <a:bodyPr/>
        <a:lstStyle/>
        <a:p>
          <a:endParaRPr lang="es-ES" sz="1800"/>
        </a:p>
      </dgm:t>
    </dgm:pt>
    <dgm:pt modelId="{99F361CC-3958-450B-9A09-54EECFCD075C}">
      <dgm:prSet custT="1"/>
      <dgm:spPr/>
      <dgm:t>
        <a:bodyPr/>
        <a:lstStyle/>
        <a:p>
          <a:r>
            <a:rPr lang="es-ES" sz="1600"/>
            <a:t>Bases de datos</a:t>
          </a:r>
          <a:endParaRPr lang="es-ES" sz="1600" dirty="0"/>
        </a:p>
      </dgm:t>
    </dgm:pt>
    <dgm:pt modelId="{D32641CA-8030-4397-A447-51E058D6352C}" type="parTrans" cxnId="{7E7FF4B6-C3E7-4BA4-B157-0307065CF52C}">
      <dgm:prSet/>
      <dgm:spPr/>
      <dgm:t>
        <a:bodyPr/>
        <a:lstStyle/>
        <a:p>
          <a:endParaRPr lang="es-ES" sz="1800"/>
        </a:p>
      </dgm:t>
    </dgm:pt>
    <dgm:pt modelId="{6A3B593D-C43F-4A57-BAFD-D22F4270FD87}" type="sibTrans" cxnId="{7E7FF4B6-C3E7-4BA4-B157-0307065CF52C}">
      <dgm:prSet/>
      <dgm:spPr/>
      <dgm:t>
        <a:bodyPr/>
        <a:lstStyle/>
        <a:p>
          <a:endParaRPr lang="es-ES" sz="1800"/>
        </a:p>
      </dgm:t>
    </dgm:pt>
    <dgm:pt modelId="{07626014-B600-4657-B62C-E4844CAEF0A0}">
      <dgm:prSet custT="1"/>
      <dgm:spPr/>
      <dgm:t>
        <a:bodyPr/>
        <a:lstStyle/>
        <a:p>
          <a:r>
            <a:rPr lang="es-ES" sz="1600"/>
            <a:t>WEB</a:t>
          </a:r>
          <a:endParaRPr lang="es-ES" sz="1600" dirty="0"/>
        </a:p>
      </dgm:t>
    </dgm:pt>
    <dgm:pt modelId="{5E9114FC-ED04-43B6-A1C6-9E72CBC905C1}" type="parTrans" cxnId="{611FC110-19AB-4BB8-AA31-BD10D3F444DD}">
      <dgm:prSet/>
      <dgm:spPr/>
      <dgm:t>
        <a:bodyPr/>
        <a:lstStyle/>
        <a:p>
          <a:endParaRPr lang="es-ES" sz="1800"/>
        </a:p>
      </dgm:t>
    </dgm:pt>
    <dgm:pt modelId="{5EF5546E-8A8F-48AC-B734-CEEB2FC8AAC0}" type="sibTrans" cxnId="{611FC110-19AB-4BB8-AA31-BD10D3F444DD}">
      <dgm:prSet/>
      <dgm:spPr/>
      <dgm:t>
        <a:bodyPr/>
        <a:lstStyle/>
        <a:p>
          <a:endParaRPr lang="es-ES" sz="1800"/>
        </a:p>
      </dgm:t>
    </dgm:pt>
    <dgm:pt modelId="{7570546E-A239-4C13-8176-14198BE4B1E7}">
      <dgm:prSet custT="1"/>
      <dgm:spPr/>
      <dgm:t>
        <a:bodyPr/>
        <a:lstStyle/>
        <a:p>
          <a:r>
            <a:rPr lang="es-ES" sz="1600" dirty="0"/>
            <a:t>Jornadas </a:t>
          </a:r>
          <a:r>
            <a:rPr lang="es-ES" sz="1600" dirty="0" smtClean="0"/>
            <a:t>de divulgación </a:t>
          </a:r>
          <a:r>
            <a:rPr lang="es-ES" sz="1600" dirty="0"/>
            <a:t>y formación</a:t>
          </a:r>
        </a:p>
      </dgm:t>
    </dgm:pt>
    <dgm:pt modelId="{356FA9D8-A25A-43A8-B3D9-76272D633436}" type="parTrans" cxnId="{0CFA84B4-B3C0-41EB-A7E5-7584A5D27B16}">
      <dgm:prSet/>
      <dgm:spPr/>
      <dgm:t>
        <a:bodyPr/>
        <a:lstStyle/>
        <a:p>
          <a:endParaRPr lang="es-ES" sz="1800"/>
        </a:p>
      </dgm:t>
    </dgm:pt>
    <dgm:pt modelId="{A7683312-3F6F-49AA-A6AF-4E6D7F308269}" type="sibTrans" cxnId="{0CFA84B4-B3C0-41EB-A7E5-7584A5D27B16}">
      <dgm:prSet/>
      <dgm:spPr/>
      <dgm:t>
        <a:bodyPr/>
        <a:lstStyle/>
        <a:p>
          <a:endParaRPr lang="es-ES" sz="1800"/>
        </a:p>
      </dgm:t>
    </dgm:pt>
    <dgm:pt modelId="{9EEF7067-9FF3-4F5D-9664-598A0501D1A4}">
      <dgm:prSet custT="1"/>
      <dgm:spPr/>
      <dgm:t>
        <a:bodyPr/>
        <a:lstStyle/>
        <a:p>
          <a:r>
            <a:rPr lang="es-ES" sz="1600"/>
            <a:t>Blog y newsletter</a:t>
          </a:r>
          <a:endParaRPr lang="es-ES" sz="1600" dirty="0"/>
        </a:p>
      </dgm:t>
    </dgm:pt>
    <dgm:pt modelId="{93448566-5152-459A-93C4-C0DB9052CDA6}" type="parTrans" cxnId="{9925FCCF-551F-4E54-B16B-314FC284E0AF}">
      <dgm:prSet/>
      <dgm:spPr/>
      <dgm:t>
        <a:bodyPr/>
        <a:lstStyle/>
        <a:p>
          <a:endParaRPr lang="es-ES" sz="1800"/>
        </a:p>
      </dgm:t>
    </dgm:pt>
    <dgm:pt modelId="{89C13BB6-97FB-438D-AC6E-1002CE3AF95D}" type="sibTrans" cxnId="{9925FCCF-551F-4E54-B16B-314FC284E0AF}">
      <dgm:prSet/>
      <dgm:spPr/>
      <dgm:t>
        <a:bodyPr/>
        <a:lstStyle/>
        <a:p>
          <a:endParaRPr lang="es-ES" sz="1800"/>
        </a:p>
      </dgm:t>
    </dgm:pt>
    <dgm:pt modelId="{D6B1214F-3D9C-4D1C-9F1F-4448D3B17F26}">
      <dgm:prSet phldrT="[Texto]" custT="1"/>
      <dgm:spPr/>
      <dgm:t>
        <a:bodyPr/>
        <a:lstStyle/>
        <a:p>
          <a:r>
            <a:rPr lang="es-ES" sz="1600" dirty="0"/>
            <a:t>RRSS </a:t>
          </a:r>
        </a:p>
      </dgm:t>
    </dgm:pt>
    <dgm:pt modelId="{F334E899-6A01-4462-946C-AB7E1D43FA79}" type="sibTrans" cxnId="{2C7CF595-53AD-4852-BFF2-5216D666BA21}">
      <dgm:prSet/>
      <dgm:spPr/>
      <dgm:t>
        <a:bodyPr/>
        <a:lstStyle/>
        <a:p>
          <a:endParaRPr lang="es-ES" sz="1800"/>
        </a:p>
      </dgm:t>
    </dgm:pt>
    <dgm:pt modelId="{FFDF7B12-DF7A-49C4-87CA-FADCE342C931}" type="parTrans" cxnId="{2C7CF595-53AD-4852-BFF2-5216D666BA21}">
      <dgm:prSet/>
      <dgm:spPr/>
      <dgm:t>
        <a:bodyPr/>
        <a:lstStyle/>
        <a:p>
          <a:endParaRPr lang="es-ES" sz="1800"/>
        </a:p>
      </dgm:t>
    </dgm:pt>
    <dgm:pt modelId="{455B2D93-5D2A-4E23-B396-0EF7F117AECB}">
      <dgm:prSet custT="1"/>
      <dgm:spPr/>
      <dgm:t>
        <a:bodyPr/>
        <a:lstStyle/>
        <a:p>
          <a:r>
            <a:rPr lang="es-ES" sz="1600" dirty="0"/>
            <a:t>Proyectos de 	colaboración</a:t>
          </a:r>
        </a:p>
      </dgm:t>
    </dgm:pt>
    <dgm:pt modelId="{74B83CD8-DF3F-446C-8B87-E518054D060A}" type="parTrans" cxnId="{DB225928-6E04-4896-A438-92555D340DF4}">
      <dgm:prSet/>
      <dgm:spPr/>
      <dgm:t>
        <a:bodyPr/>
        <a:lstStyle/>
        <a:p>
          <a:endParaRPr lang="es-ES"/>
        </a:p>
      </dgm:t>
    </dgm:pt>
    <dgm:pt modelId="{42E2FDD7-A9ED-4418-815C-A02A291DE6DE}" type="sibTrans" cxnId="{DB225928-6E04-4896-A438-92555D340DF4}">
      <dgm:prSet/>
      <dgm:spPr/>
      <dgm:t>
        <a:bodyPr/>
        <a:lstStyle/>
        <a:p>
          <a:endParaRPr lang="es-ES"/>
        </a:p>
      </dgm:t>
    </dgm:pt>
    <dgm:pt modelId="{6DC90878-E75A-4CCD-9606-0A1ECC972663}" type="pres">
      <dgm:prSet presAssocID="{35A55342-704B-43D9-BF82-AE00B1FA228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BA2672F-D1D4-4DCD-BF43-9C0EE9F08DCF}" type="pres">
      <dgm:prSet presAssocID="{35A55342-704B-43D9-BF82-AE00B1FA2289}" presName="children" presStyleCnt="0"/>
      <dgm:spPr/>
      <dgm:t>
        <a:bodyPr/>
        <a:lstStyle/>
        <a:p>
          <a:endParaRPr lang="es-ES"/>
        </a:p>
      </dgm:t>
    </dgm:pt>
    <dgm:pt modelId="{7D8486AC-5B06-43F7-AF9A-823725259A2C}" type="pres">
      <dgm:prSet presAssocID="{35A55342-704B-43D9-BF82-AE00B1FA2289}" presName="child1group" presStyleCnt="0"/>
      <dgm:spPr/>
      <dgm:t>
        <a:bodyPr/>
        <a:lstStyle/>
        <a:p>
          <a:endParaRPr lang="es-ES"/>
        </a:p>
      </dgm:t>
    </dgm:pt>
    <dgm:pt modelId="{6AEC2097-397C-49D3-9DD3-97648EC474BE}" type="pres">
      <dgm:prSet presAssocID="{35A55342-704B-43D9-BF82-AE00B1FA2289}" presName="child1" presStyleLbl="bgAcc1" presStyleIdx="0" presStyleCnt="4" custScaleX="137895" custScaleY="154929" custLinFactNeighborX="-7686" custLinFactNeighborY="24396"/>
      <dgm:spPr/>
      <dgm:t>
        <a:bodyPr/>
        <a:lstStyle/>
        <a:p>
          <a:endParaRPr lang="es-ES"/>
        </a:p>
      </dgm:t>
    </dgm:pt>
    <dgm:pt modelId="{6EA0B3BA-6779-491F-ADAC-07B88291F65D}" type="pres">
      <dgm:prSet presAssocID="{35A55342-704B-43D9-BF82-AE00B1FA228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49DE5B-F66D-4327-BC0E-9CD200317788}" type="pres">
      <dgm:prSet presAssocID="{35A55342-704B-43D9-BF82-AE00B1FA2289}" presName="child2group" presStyleCnt="0"/>
      <dgm:spPr/>
      <dgm:t>
        <a:bodyPr/>
        <a:lstStyle/>
        <a:p>
          <a:endParaRPr lang="es-ES"/>
        </a:p>
      </dgm:t>
    </dgm:pt>
    <dgm:pt modelId="{17B031DD-94F8-4AB4-9A83-497EA4B81274}" type="pres">
      <dgm:prSet presAssocID="{35A55342-704B-43D9-BF82-AE00B1FA2289}" presName="child2" presStyleLbl="bgAcc1" presStyleIdx="1" presStyleCnt="4" custScaleX="129230" custScaleY="118445" custLinFactNeighborX="10441" custLinFactNeighborY="10313"/>
      <dgm:spPr/>
      <dgm:t>
        <a:bodyPr/>
        <a:lstStyle/>
        <a:p>
          <a:endParaRPr lang="es-ES"/>
        </a:p>
      </dgm:t>
    </dgm:pt>
    <dgm:pt modelId="{5F8AA904-020B-40B6-B439-B57FD5DC84EA}" type="pres">
      <dgm:prSet presAssocID="{35A55342-704B-43D9-BF82-AE00B1FA228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B8451C-889E-4E61-A3F5-0790031CDF4C}" type="pres">
      <dgm:prSet presAssocID="{35A55342-704B-43D9-BF82-AE00B1FA2289}" presName="child3group" presStyleCnt="0"/>
      <dgm:spPr/>
      <dgm:t>
        <a:bodyPr/>
        <a:lstStyle/>
        <a:p>
          <a:endParaRPr lang="es-ES"/>
        </a:p>
      </dgm:t>
    </dgm:pt>
    <dgm:pt modelId="{6B2C2D64-3783-4A29-9A59-006344F88B1F}" type="pres">
      <dgm:prSet presAssocID="{35A55342-704B-43D9-BF82-AE00B1FA2289}" presName="child3" presStyleLbl="bgAcc1" presStyleIdx="2" presStyleCnt="4" custScaleX="119659" custScaleY="135361" custLinFactNeighborX="34581" custLinFactNeighborY="-25170"/>
      <dgm:spPr/>
      <dgm:t>
        <a:bodyPr/>
        <a:lstStyle/>
        <a:p>
          <a:endParaRPr lang="es-ES"/>
        </a:p>
      </dgm:t>
    </dgm:pt>
    <dgm:pt modelId="{867B286A-3352-4F59-A29A-363A2D13631F}" type="pres">
      <dgm:prSet presAssocID="{35A55342-704B-43D9-BF82-AE00B1FA228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2BBCE6-5C63-4B85-A65D-4FA46B25138C}" type="pres">
      <dgm:prSet presAssocID="{35A55342-704B-43D9-BF82-AE00B1FA2289}" presName="child4group" presStyleCnt="0"/>
      <dgm:spPr/>
      <dgm:t>
        <a:bodyPr/>
        <a:lstStyle/>
        <a:p>
          <a:endParaRPr lang="es-ES"/>
        </a:p>
      </dgm:t>
    </dgm:pt>
    <dgm:pt modelId="{D800DB36-BFF2-41C7-B4CD-CD1DB0C031C4}" type="pres">
      <dgm:prSet presAssocID="{35A55342-704B-43D9-BF82-AE00B1FA2289}" presName="child4" presStyleLbl="bgAcc1" presStyleIdx="3" presStyleCnt="4" custLinFactNeighborX="-14203" custLinFactNeighborY="-11781"/>
      <dgm:spPr/>
      <dgm:t>
        <a:bodyPr/>
        <a:lstStyle/>
        <a:p>
          <a:endParaRPr lang="es-ES"/>
        </a:p>
      </dgm:t>
    </dgm:pt>
    <dgm:pt modelId="{D5CB828F-C5C9-48AD-A169-3FA91174C679}" type="pres">
      <dgm:prSet presAssocID="{35A55342-704B-43D9-BF82-AE00B1FA228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4A8714-4589-42B7-8D45-E7577DC682A8}" type="pres">
      <dgm:prSet presAssocID="{35A55342-704B-43D9-BF82-AE00B1FA2289}" presName="childPlaceholder" presStyleCnt="0"/>
      <dgm:spPr/>
      <dgm:t>
        <a:bodyPr/>
        <a:lstStyle/>
        <a:p>
          <a:endParaRPr lang="es-ES"/>
        </a:p>
      </dgm:t>
    </dgm:pt>
    <dgm:pt modelId="{07607F38-5FDF-46C5-A60B-48EF75FB5698}" type="pres">
      <dgm:prSet presAssocID="{35A55342-704B-43D9-BF82-AE00B1FA2289}" presName="circle" presStyleCnt="0"/>
      <dgm:spPr/>
      <dgm:t>
        <a:bodyPr/>
        <a:lstStyle/>
        <a:p>
          <a:endParaRPr lang="es-ES"/>
        </a:p>
      </dgm:t>
    </dgm:pt>
    <dgm:pt modelId="{A63F2B96-76B6-4A17-B945-174BF316286A}" type="pres">
      <dgm:prSet presAssocID="{35A55342-704B-43D9-BF82-AE00B1FA228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06CC93-E390-479E-B85D-3CE52C4BD715}" type="pres">
      <dgm:prSet presAssocID="{35A55342-704B-43D9-BF82-AE00B1FA228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5E2D5B-C3BB-4D90-9177-F6989042FE02}" type="pres">
      <dgm:prSet presAssocID="{35A55342-704B-43D9-BF82-AE00B1FA228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81732F-3F7F-42BB-87B1-4C687A61D3BA}" type="pres">
      <dgm:prSet presAssocID="{35A55342-704B-43D9-BF82-AE00B1FA228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62529F-8889-41A6-854B-60BF66B1820E}" type="pres">
      <dgm:prSet presAssocID="{35A55342-704B-43D9-BF82-AE00B1FA2289}" presName="quadrantPlaceholder" presStyleCnt="0"/>
      <dgm:spPr/>
      <dgm:t>
        <a:bodyPr/>
        <a:lstStyle/>
        <a:p>
          <a:endParaRPr lang="es-ES"/>
        </a:p>
      </dgm:t>
    </dgm:pt>
    <dgm:pt modelId="{76E436A3-0BB7-423B-913D-3B0198C4AEC3}" type="pres">
      <dgm:prSet presAssocID="{35A55342-704B-43D9-BF82-AE00B1FA2289}" presName="center1" presStyleLbl="fgShp" presStyleIdx="0" presStyleCnt="2"/>
      <dgm:spPr/>
      <dgm:t>
        <a:bodyPr/>
        <a:lstStyle/>
        <a:p>
          <a:endParaRPr lang="es-ES"/>
        </a:p>
      </dgm:t>
    </dgm:pt>
    <dgm:pt modelId="{B5FDE71A-1EC8-4429-BBDA-F80F64403042}" type="pres">
      <dgm:prSet presAssocID="{35A55342-704B-43D9-BF82-AE00B1FA2289}" presName="center2" presStyleLbl="fgShp" presStyleIdx="1" presStyleCnt="2"/>
      <dgm:spPr/>
      <dgm:t>
        <a:bodyPr/>
        <a:lstStyle/>
        <a:p>
          <a:endParaRPr lang="es-ES"/>
        </a:p>
      </dgm:t>
    </dgm:pt>
  </dgm:ptLst>
  <dgm:cxnLst>
    <dgm:cxn modelId="{E9823013-0735-4DDF-B430-A7E8BA6BE630}" srcId="{87741631-80FF-416F-B7FE-8AF9CBE588E6}" destId="{1D0FA719-3D85-455D-B21B-2CA0194E5FA8}" srcOrd="0" destOrd="0" parTransId="{39503F1D-5F19-436D-B70E-57D11AA35801}" sibTransId="{16A06496-3EE4-4A35-BE7E-B54775EBA675}"/>
    <dgm:cxn modelId="{7E7FF4B6-C3E7-4BA4-B157-0307065CF52C}" srcId="{D6B356BB-F01A-42BD-9998-52D13F0AEDB7}" destId="{99F361CC-3958-450B-9A09-54EECFCD075C}" srcOrd="2" destOrd="0" parTransId="{D32641CA-8030-4397-A447-51E058D6352C}" sibTransId="{6A3B593D-C43F-4A57-BAFD-D22F4270FD87}"/>
    <dgm:cxn modelId="{CE002E86-F154-4637-8A73-486D0D218B71}" type="presOf" srcId="{18825462-468A-4A5D-8D65-B1702209668A}" destId="{6EA0B3BA-6779-491F-ADAC-07B88291F65D}" srcOrd="1" destOrd="4" presId="urn:microsoft.com/office/officeart/2005/8/layout/cycle4"/>
    <dgm:cxn modelId="{2F6AA605-93B1-4DF0-BD5F-9F19C834B20D}" srcId="{41B29D5F-12ED-4373-9AB2-06D9833CEA97}" destId="{27AD576D-3800-4FE6-9A59-403AA6C2043B}" srcOrd="1" destOrd="0" parTransId="{6A942769-C78A-44DD-A8D8-E2BDC24159CD}" sibTransId="{38F9E1E9-5694-479D-88CF-FB7EB3FA0429}"/>
    <dgm:cxn modelId="{D5590734-03D7-4D81-8672-8B2ED5BB1B98}" srcId="{35A55342-704B-43D9-BF82-AE00B1FA2289}" destId="{41B29D5F-12ED-4373-9AB2-06D9833CEA97}" srcOrd="0" destOrd="0" parTransId="{86CF4F30-79AF-4E0E-9E5D-5A4A3DEF5FCC}" sibTransId="{6C0C31C3-6B2D-4EAE-9A6C-4DAAA83C8136}"/>
    <dgm:cxn modelId="{D40E0AE9-1683-4F25-9367-D36F3F989321}" srcId="{35A55342-704B-43D9-BF82-AE00B1FA2289}" destId="{87741631-80FF-416F-B7FE-8AF9CBE588E6}" srcOrd="1" destOrd="0" parTransId="{57029E6F-87A0-43D5-A82E-28D06EDE4EAB}" sibTransId="{DF51F9D8-8307-44BA-B399-7ADA9A503127}"/>
    <dgm:cxn modelId="{C6142744-7B98-4E7F-A1C7-D5830EA581D5}" type="presOf" srcId="{D6B1214F-3D9C-4D1C-9F1F-4448D3B17F26}" destId="{6B2C2D64-3783-4A29-9A59-006344F88B1F}" srcOrd="0" destOrd="0" presId="urn:microsoft.com/office/officeart/2005/8/layout/cycle4"/>
    <dgm:cxn modelId="{767A8A0C-E24D-4538-BAEF-5172569E71C9}" type="presOf" srcId="{D6B356BB-F01A-42BD-9998-52D13F0AEDB7}" destId="{9C81732F-3F7F-42BB-87B1-4C687A61D3BA}" srcOrd="0" destOrd="0" presId="urn:microsoft.com/office/officeart/2005/8/layout/cycle4"/>
    <dgm:cxn modelId="{6925A6BE-578C-41F6-8DD0-84A2ADCA8619}" type="presOf" srcId="{D6B1214F-3D9C-4D1C-9F1F-4448D3B17F26}" destId="{867B286A-3352-4F59-A29A-363A2D13631F}" srcOrd="1" destOrd="0" presId="urn:microsoft.com/office/officeart/2005/8/layout/cycle4"/>
    <dgm:cxn modelId="{065A9316-2224-4D46-91D1-A46C8A212519}" type="presOf" srcId="{7570546E-A239-4C13-8176-14198BE4B1E7}" destId="{867B286A-3352-4F59-A29A-363A2D13631F}" srcOrd="1" destOrd="2" presId="urn:microsoft.com/office/officeart/2005/8/layout/cycle4"/>
    <dgm:cxn modelId="{D0D772FB-A893-4E8E-A59A-2D18584A24B0}" srcId="{41B29D5F-12ED-4373-9AB2-06D9833CEA97}" destId="{89BEA767-B51E-4FC6-8687-9848D2B46FB3}" srcOrd="3" destOrd="0" parTransId="{49F4591B-9398-4DB6-9AAA-A5E9EE28DC04}" sibTransId="{64DCB9E2-B206-4B7A-A705-1BEE85D47502}"/>
    <dgm:cxn modelId="{E4150293-FF46-4BA3-A4A3-B347321A16D0}" type="presOf" srcId="{89BEA767-B51E-4FC6-8687-9848D2B46FB3}" destId="{6EA0B3BA-6779-491F-ADAC-07B88291F65D}" srcOrd="1" destOrd="3" presId="urn:microsoft.com/office/officeart/2005/8/layout/cycle4"/>
    <dgm:cxn modelId="{EB6AA4AC-44B5-4B3C-944C-F855BE9B7B6A}" srcId="{35A55342-704B-43D9-BF82-AE00B1FA2289}" destId="{D6B356BB-F01A-42BD-9998-52D13F0AEDB7}" srcOrd="3" destOrd="0" parTransId="{F9F6FF52-361C-423B-A2C0-3A36C2FF28A0}" sibTransId="{D77260C8-B119-4A00-ACC9-0DC5A828F84C}"/>
    <dgm:cxn modelId="{01B1E5C2-BE43-4F7D-9C78-C385FFA8F7A6}" type="presOf" srcId="{27AD576D-3800-4FE6-9A59-403AA6C2043B}" destId="{6AEC2097-397C-49D3-9DD3-97648EC474BE}" srcOrd="0" destOrd="1" presId="urn:microsoft.com/office/officeart/2005/8/layout/cycle4"/>
    <dgm:cxn modelId="{77F726F8-B26F-461A-9E3B-30D96C2ACBCF}" type="presOf" srcId="{25BD4322-C869-49D7-846D-2BF0A01C3CFA}" destId="{17B031DD-94F8-4AB4-9A83-497EA4B81274}" srcOrd="0" destOrd="1" presId="urn:microsoft.com/office/officeart/2005/8/layout/cycle4"/>
    <dgm:cxn modelId="{17E9D4F9-1CDF-447E-B279-832415BBCC22}" type="presOf" srcId="{4E3471DF-F3A9-4559-A1AE-81B48E4470B8}" destId="{6EA0B3BA-6779-491F-ADAC-07B88291F65D}" srcOrd="1" destOrd="2" presId="urn:microsoft.com/office/officeart/2005/8/layout/cycle4"/>
    <dgm:cxn modelId="{779F078A-8154-4E12-BEB2-9DBE4B28FF03}" type="presOf" srcId="{99F361CC-3958-450B-9A09-54EECFCD075C}" destId="{D800DB36-BFF2-41C7-B4CD-CD1DB0C031C4}" srcOrd="0" destOrd="2" presId="urn:microsoft.com/office/officeart/2005/8/layout/cycle4"/>
    <dgm:cxn modelId="{7DD90457-83C8-4CED-AD13-1692CE4072F7}" srcId="{41B29D5F-12ED-4373-9AB2-06D9833CEA97}" destId="{18825462-468A-4A5D-8D65-B1702209668A}" srcOrd="4" destOrd="0" parTransId="{5AA62234-9A6E-4974-B9CE-53C0D2867867}" sibTransId="{B7BDB2F5-9F83-4916-8703-76F170AF4136}"/>
    <dgm:cxn modelId="{A4EABA08-DD0B-462B-A37C-C7EE5EE48FB3}" type="presOf" srcId="{87741631-80FF-416F-B7FE-8AF9CBE588E6}" destId="{9F06CC93-E390-479E-B85D-3CE52C4BD715}" srcOrd="0" destOrd="0" presId="urn:microsoft.com/office/officeart/2005/8/layout/cycle4"/>
    <dgm:cxn modelId="{7EC94B21-EC9D-4D8B-BAFA-4A6B37363773}" srcId="{35A55342-704B-43D9-BF82-AE00B1FA2289}" destId="{893DFAC1-8D5F-46D0-8B6E-117974E40904}" srcOrd="2" destOrd="0" parTransId="{AF787F35-1BFB-4623-9172-AFD061037CE6}" sibTransId="{364DF1E4-2627-401E-8C4D-49E01E7E0F99}"/>
    <dgm:cxn modelId="{67C442BE-F3C6-4F15-BDEA-28DA46A9A07B}" type="presOf" srcId="{89BEA767-B51E-4FC6-8687-9848D2B46FB3}" destId="{6AEC2097-397C-49D3-9DD3-97648EC474BE}" srcOrd="0" destOrd="3" presId="urn:microsoft.com/office/officeart/2005/8/layout/cycle4"/>
    <dgm:cxn modelId="{110BC61B-C0CF-4CDE-9DDA-6A269533915A}" srcId="{D6B356BB-F01A-42BD-9998-52D13F0AEDB7}" destId="{1F6A6E77-A360-4BB3-BDB9-F27D4F639548}" srcOrd="0" destOrd="0" parTransId="{DDE3DCD6-D941-486A-9A45-82775F07E9D0}" sibTransId="{58CEFEEC-CCE4-4859-8F7F-C3E95F4E1A1D}"/>
    <dgm:cxn modelId="{814A9846-F4D6-472B-94C5-E58953F3A68D}" type="presOf" srcId="{07626014-B600-4657-B62C-E4844CAEF0A0}" destId="{6B2C2D64-3783-4A29-9A59-006344F88B1F}" srcOrd="0" destOrd="1" presId="urn:microsoft.com/office/officeart/2005/8/layout/cycle4"/>
    <dgm:cxn modelId="{E75BE444-6512-484C-AD73-EB8BED4541F4}" type="presOf" srcId="{4E3471DF-F3A9-4559-A1AE-81B48E4470B8}" destId="{6AEC2097-397C-49D3-9DD3-97648EC474BE}" srcOrd="0" destOrd="2" presId="urn:microsoft.com/office/officeart/2005/8/layout/cycle4"/>
    <dgm:cxn modelId="{E7415315-7976-41ED-92D4-F53CF1DF703C}" type="presOf" srcId="{18825462-468A-4A5D-8D65-B1702209668A}" destId="{6AEC2097-397C-49D3-9DD3-97648EC474BE}" srcOrd="0" destOrd="4" presId="urn:microsoft.com/office/officeart/2005/8/layout/cycle4"/>
    <dgm:cxn modelId="{29110307-0129-444C-9B6F-DED19DE41D4C}" type="presOf" srcId="{27AD576D-3800-4FE6-9A59-403AA6C2043B}" destId="{6EA0B3BA-6779-491F-ADAC-07B88291F65D}" srcOrd="1" destOrd="1" presId="urn:microsoft.com/office/officeart/2005/8/layout/cycle4"/>
    <dgm:cxn modelId="{8AC4F72C-9B16-47DC-AF57-95CF51F19A94}" type="presOf" srcId="{41B29D5F-12ED-4373-9AB2-06D9833CEA97}" destId="{A63F2B96-76B6-4A17-B945-174BF316286A}" srcOrd="0" destOrd="0" presId="urn:microsoft.com/office/officeart/2005/8/layout/cycle4"/>
    <dgm:cxn modelId="{99264637-7E09-4608-A165-753090185C8A}" type="presOf" srcId="{35A55342-704B-43D9-BF82-AE00B1FA2289}" destId="{6DC90878-E75A-4CCD-9606-0A1ECC972663}" srcOrd="0" destOrd="0" presId="urn:microsoft.com/office/officeart/2005/8/layout/cycle4"/>
    <dgm:cxn modelId="{9E3196BB-5D3E-4EC9-B62E-F98DF764377F}" type="presOf" srcId="{1F6A6E77-A360-4BB3-BDB9-F27D4F639548}" destId="{D5CB828F-C5C9-48AD-A169-3FA91174C679}" srcOrd="1" destOrd="0" presId="urn:microsoft.com/office/officeart/2005/8/layout/cycle4"/>
    <dgm:cxn modelId="{6CF2FD7E-3123-4143-813A-A5B97EA9912D}" type="presOf" srcId="{9EEF7067-9FF3-4F5D-9664-598A0501D1A4}" destId="{6B2C2D64-3783-4A29-9A59-006344F88B1F}" srcOrd="0" destOrd="3" presId="urn:microsoft.com/office/officeart/2005/8/layout/cycle4"/>
    <dgm:cxn modelId="{B6715EC7-B161-4FE9-BFB6-0DEA7B9CD62A}" type="presOf" srcId="{99F361CC-3958-450B-9A09-54EECFCD075C}" destId="{D5CB828F-C5C9-48AD-A169-3FA91174C679}" srcOrd="1" destOrd="2" presId="urn:microsoft.com/office/officeart/2005/8/layout/cycle4"/>
    <dgm:cxn modelId="{E11ADA57-E70F-46B2-B1B8-1A3C40AC77D0}" type="presOf" srcId="{455B2D93-5D2A-4E23-B396-0EF7F117AECB}" destId="{17B031DD-94F8-4AB4-9A83-497EA4B81274}" srcOrd="0" destOrd="3" presId="urn:microsoft.com/office/officeart/2005/8/layout/cycle4"/>
    <dgm:cxn modelId="{211CE09C-3EC9-437A-ABCC-907016F425B7}" type="presOf" srcId="{229A6A2F-20A7-45D1-887B-0F6D98638EE7}" destId="{6EA0B3BA-6779-491F-ADAC-07B88291F65D}" srcOrd="1" destOrd="0" presId="urn:microsoft.com/office/officeart/2005/8/layout/cycle4"/>
    <dgm:cxn modelId="{EF8F6A7E-898B-4DF6-9038-506669F24625}" type="presOf" srcId="{3EB08716-9A2C-42AA-9E81-C5F3977D8349}" destId="{17B031DD-94F8-4AB4-9A83-497EA4B81274}" srcOrd="0" destOrd="2" presId="urn:microsoft.com/office/officeart/2005/8/layout/cycle4"/>
    <dgm:cxn modelId="{8A1E7F95-A98A-4CB7-8395-2DBC5D7EC62F}" srcId="{41B29D5F-12ED-4373-9AB2-06D9833CEA97}" destId="{229A6A2F-20A7-45D1-887B-0F6D98638EE7}" srcOrd="0" destOrd="0" parTransId="{82E39054-E897-496F-8563-188278C586F0}" sibTransId="{54C1D489-ADC8-4508-B998-A7E5BC8E74C2}"/>
    <dgm:cxn modelId="{6760A415-FBEB-4C56-8D90-A41B122DF173}" type="presOf" srcId="{1F6A6E77-A360-4BB3-BDB9-F27D4F639548}" destId="{D800DB36-BFF2-41C7-B4CD-CD1DB0C031C4}" srcOrd="0" destOrd="0" presId="urn:microsoft.com/office/officeart/2005/8/layout/cycle4"/>
    <dgm:cxn modelId="{1DC2B8E9-29E2-4C06-96BA-9941393051FF}" type="presOf" srcId="{7570546E-A239-4C13-8176-14198BE4B1E7}" destId="{6B2C2D64-3783-4A29-9A59-006344F88B1F}" srcOrd="0" destOrd="2" presId="urn:microsoft.com/office/officeart/2005/8/layout/cycle4"/>
    <dgm:cxn modelId="{91C501C7-C6C7-40B5-AB66-A2D6CAD76F6A}" type="presOf" srcId="{1D0FA719-3D85-455D-B21B-2CA0194E5FA8}" destId="{5F8AA904-020B-40B6-B439-B57FD5DC84EA}" srcOrd="1" destOrd="0" presId="urn:microsoft.com/office/officeart/2005/8/layout/cycle4"/>
    <dgm:cxn modelId="{AA764BCF-FB7A-4EEE-8CCD-6800AEC65746}" type="presOf" srcId="{1D0FA719-3D85-455D-B21B-2CA0194E5FA8}" destId="{17B031DD-94F8-4AB4-9A83-497EA4B81274}" srcOrd="0" destOrd="0" presId="urn:microsoft.com/office/officeart/2005/8/layout/cycle4"/>
    <dgm:cxn modelId="{E270CC15-B19F-4451-B4A7-9F5BD9FD2A7D}" srcId="{41B29D5F-12ED-4373-9AB2-06D9833CEA97}" destId="{4E3471DF-F3A9-4559-A1AE-81B48E4470B8}" srcOrd="2" destOrd="0" parTransId="{75230A90-03DD-4D78-A2DD-7BAB7386EB92}" sibTransId="{6EC079A6-2A68-4CB2-916A-D554A9B68894}"/>
    <dgm:cxn modelId="{D9DC1A20-1D0F-4199-81A3-C6C648031E80}" srcId="{87741631-80FF-416F-B7FE-8AF9CBE588E6}" destId="{3EB08716-9A2C-42AA-9E81-C5F3977D8349}" srcOrd="2" destOrd="0" parTransId="{45BF72E6-BBCA-48DA-A1F6-06CE9BD81299}" sibTransId="{465635C3-FCC7-4633-B499-84386B6D863D}"/>
    <dgm:cxn modelId="{02CADE39-418E-4E3C-B7DE-359EF164075E}" type="presOf" srcId="{07626014-B600-4657-B62C-E4844CAEF0A0}" destId="{867B286A-3352-4F59-A29A-363A2D13631F}" srcOrd="1" destOrd="1" presId="urn:microsoft.com/office/officeart/2005/8/layout/cycle4"/>
    <dgm:cxn modelId="{0C7F19EC-F600-4234-A232-79D442A90087}" type="presOf" srcId="{9EEF7067-9FF3-4F5D-9664-598A0501D1A4}" destId="{867B286A-3352-4F59-A29A-363A2D13631F}" srcOrd="1" destOrd="3" presId="urn:microsoft.com/office/officeart/2005/8/layout/cycle4"/>
    <dgm:cxn modelId="{55F0C915-3A68-47F3-921F-197F0225BB42}" srcId="{87741631-80FF-416F-B7FE-8AF9CBE588E6}" destId="{25BD4322-C869-49D7-846D-2BF0A01C3CFA}" srcOrd="1" destOrd="0" parTransId="{0F66BEF3-4470-466D-899F-D770D18F7120}" sibTransId="{7B39D925-3B71-4384-900D-B271BC17F3D1}"/>
    <dgm:cxn modelId="{9925FCCF-551F-4E54-B16B-314FC284E0AF}" srcId="{893DFAC1-8D5F-46D0-8B6E-117974E40904}" destId="{9EEF7067-9FF3-4F5D-9664-598A0501D1A4}" srcOrd="3" destOrd="0" parTransId="{93448566-5152-459A-93C4-C0DB9052CDA6}" sibTransId="{89C13BB6-97FB-438D-AC6E-1002CE3AF95D}"/>
    <dgm:cxn modelId="{51FE14E6-570F-4FE7-9E15-7E5C48FF102B}" type="presOf" srcId="{455B2D93-5D2A-4E23-B396-0EF7F117AECB}" destId="{5F8AA904-020B-40B6-B439-B57FD5DC84EA}" srcOrd="1" destOrd="3" presId="urn:microsoft.com/office/officeart/2005/8/layout/cycle4"/>
    <dgm:cxn modelId="{5F8871F1-CFBA-42E5-8070-332EA3E23DE4}" type="presOf" srcId="{53B07B7E-EA87-43A4-9DE3-2BD8DE7C8804}" destId="{D5CB828F-C5C9-48AD-A169-3FA91174C679}" srcOrd="1" destOrd="1" presId="urn:microsoft.com/office/officeart/2005/8/layout/cycle4"/>
    <dgm:cxn modelId="{10891E5C-1237-47DE-9AA4-5AD9FC0962BE}" type="presOf" srcId="{893DFAC1-8D5F-46D0-8B6E-117974E40904}" destId="{425E2D5B-C3BB-4D90-9177-F6989042FE02}" srcOrd="0" destOrd="0" presId="urn:microsoft.com/office/officeart/2005/8/layout/cycle4"/>
    <dgm:cxn modelId="{76DE46D2-FEDC-46EB-A8F3-E0414C6A0E8C}" type="presOf" srcId="{3EB08716-9A2C-42AA-9E81-C5F3977D8349}" destId="{5F8AA904-020B-40B6-B439-B57FD5DC84EA}" srcOrd="1" destOrd="2" presId="urn:microsoft.com/office/officeart/2005/8/layout/cycle4"/>
    <dgm:cxn modelId="{06B1C646-98DD-4A8B-9D73-2AF1440BE037}" type="presOf" srcId="{229A6A2F-20A7-45D1-887B-0F6D98638EE7}" destId="{6AEC2097-397C-49D3-9DD3-97648EC474BE}" srcOrd="0" destOrd="0" presId="urn:microsoft.com/office/officeart/2005/8/layout/cycle4"/>
    <dgm:cxn modelId="{611FC110-19AB-4BB8-AA31-BD10D3F444DD}" srcId="{893DFAC1-8D5F-46D0-8B6E-117974E40904}" destId="{07626014-B600-4657-B62C-E4844CAEF0A0}" srcOrd="1" destOrd="0" parTransId="{5E9114FC-ED04-43B6-A1C6-9E72CBC905C1}" sibTransId="{5EF5546E-8A8F-48AC-B734-CEEB2FC8AAC0}"/>
    <dgm:cxn modelId="{6D771CED-230B-4743-AF6E-501C2965DC69}" srcId="{D6B356BB-F01A-42BD-9998-52D13F0AEDB7}" destId="{53B07B7E-EA87-43A4-9DE3-2BD8DE7C8804}" srcOrd="1" destOrd="0" parTransId="{4CB7772F-705A-4E34-BB17-666328546762}" sibTransId="{E32C4E24-F53C-43F0-BAB9-BC2FCB17762F}"/>
    <dgm:cxn modelId="{936E07ED-1B2C-4A18-8A84-D51BB5007D13}" type="presOf" srcId="{53B07B7E-EA87-43A4-9DE3-2BD8DE7C8804}" destId="{D800DB36-BFF2-41C7-B4CD-CD1DB0C031C4}" srcOrd="0" destOrd="1" presId="urn:microsoft.com/office/officeart/2005/8/layout/cycle4"/>
    <dgm:cxn modelId="{DB225928-6E04-4896-A438-92555D340DF4}" srcId="{3EB08716-9A2C-42AA-9E81-C5F3977D8349}" destId="{455B2D93-5D2A-4E23-B396-0EF7F117AECB}" srcOrd="0" destOrd="0" parTransId="{74B83CD8-DF3F-446C-8B87-E518054D060A}" sibTransId="{42E2FDD7-A9ED-4418-815C-A02A291DE6DE}"/>
    <dgm:cxn modelId="{2C7CF595-53AD-4852-BFF2-5216D666BA21}" srcId="{893DFAC1-8D5F-46D0-8B6E-117974E40904}" destId="{D6B1214F-3D9C-4D1C-9F1F-4448D3B17F26}" srcOrd="0" destOrd="0" parTransId="{FFDF7B12-DF7A-49C4-87CA-FADCE342C931}" sibTransId="{F334E899-6A01-4462-946C-AB7E1D43FA79}"/>
    <dgm:cxn modelId="{0CFA84B4-B3C0-41EB-A7E5-7584A5D27B16}" srcId="{893DFAC1-8D5F-46D0-8B6E-117974E40904}" destId="{7570546E-A239-4C13-8176-14198BE4B1E7}" srcOrd="2" destOrd="0" parTransId="{356FA9D8-A25A-43A8-B3D9-76272D633436}" sibTransId="{A7683312-3F6F-49AA-A6AF-4E6D7F308269}"/>
    <dgm:cxn modelId="{E08E3DCA-87F5-4CC2-A240-98F478226305}" type="presOf" srcId="{25BD4322-C869-49D7-846D-2BF0A01C3CFA}" destId="{5F8AA904-020B-40B6-B439-B57FD5DC84EA}" srcOrd="1" destOrd="1" presId="urn:microsoft.com/office/officeart/2005/8/layout/cycle4"/>
    <dgm:cxn modelId="{D7DE3CE4-55B0-4889-9AF3-6FE0E917D39B}" type="presParOf" srcId="{6DC90878-E75A-4CCD-9606-0A1ECC972663}" destId="{2BA2672F-D1D4-4DCD-BF43-9C0EE9F08DCF}" srcOrd="0" destOrd="0" presId="urn:microsoft.com/office/officeart/2005/8/layout/cycle4"/>
    <dgm:cxn modelId="{80054540-53B0-4B22-BD2A-E6F7D794CA42}" type="presParOf" srcId="{2BA2672F-D1D4-4DCD-BF43-9C0EE9F08DCF}" destId="{7D8486AC-5B06-43F7-AF9A-823725259A2C}" srcOrd="0" destOrd="0" presId="urn:microsoft.com/office/officeart/2005/8/layout/cycle4"/>
    <dgm:cxn modelId="{7A3FA6BB-6405-4C2E-8903-04324F138A29}" type="presParOf" srcId="{7D8486AC-5B06-43F7-AF9A-823725259A2C}" destId="{6AEC2097-397C-49D3-9DD3-97648EC474BE}" srcOrd="0" destOrd="0" presId="urn:microsoft.com/office/officeart/2005/8/layout/cycle4"/>
    <dgm:cxn modelId="{2BDDFE82-B19A-4079-A518-6C06F10AB28E}" type="presParOf" srcId="{7D8486AC-5B06-43F7-AF9A-823725259A2C}" destId="{6EA0B3BA-6779-491F-ADAC-07B88291F65D}" srcOrd="1" destOrd="0" presId="urn:microsoft.com/office/officeart/2005/8/layout/cycle4"/>
    <dgm:cxn modelId="{937B7FA3-5E2C-498F-9AF8-689323CD56E5}" type="presParOf" srcId="{2BA2672F-D1D4-4DCD-BF43-9C0EE9F08DCF}" destId="{A149DE5B-F66D-4327-BC0E-9CD200317788}" srcOrd="1" destOrd="0" presId="urn:microsoft.com/office/officeart/2005/8/layout/cycle4"/>
    <dgm:cxn modelId="{F07F45B9-4E44-4523-84E6-F57958966FF5}" type="presParOf" srcId="{A149DE5B-F66D-4327-BC0E-9CD200317788}" destId="{17B031DD-94F8-4AB4-9A83-497EA4B81274}" srcOrd="0" destOrd="0" presId="urn:microsoft.com/office/officeart/2005/8/layout/cycle4"/>
    <dgm:cxn modelId="{D0DC5870-2612-447C-B4A0-1DAB68CD73B6}" type="presParOf" srcId="{A149DE5B-F66D-4327-BC0E-9CD200317788}" destId="{5F8AA904-020B-40B6-B439-B57FD5DC84EA}" srcOrd="1" destOrd="0" presId="urn:microsoft.com/office/officeart/2005/8/layout/cycle4"/>
    <dgm:cxn modelId="{00CEAA73-F9A9-4CBB-9311-CF1D32E0A90B}" type="presParOf" srcId="{2BA2672F-D1D4-4DCD-BF43-9C0EE9F08DCF}" destId="{57B8451C-889E-4E61-A3F5-0790031CDF4C}" srcOrd="2" destOrd="0" presId="urn:microsoft.com/office/officeart/2005/8/layout/cycle4"/>
    <dgm:cxn modelId="{A2C9CA7B-BBC4-4878-8A28-2CBA8901EE0A}" type="presParOf" srcId="{57B8451C-889E-4E61-A3F5-0790031CDF4C}" destId="{6B2C2D64-3783-4A29-9A59-006344F88B1F}" srcOrd="0" destOrd="0" presId="urn:microsoft.com/office/officeart/2005/8/layout/cycle4"/>
    <dgm:cxn modelId="{5478AA08-8523-4B27-B841-52CF6247CB82}" type="presParOf" srcId="{57B8451C-889E-4E61-A3F5-0790031CDF4C}" destId="{867B286A-3352-4F59-A29A-363A2D13631F}" srcOrd="1" destOrd="0" presId="urn:microsoft.com/office/officeart/2005/8/layout/cycle4"/>
    <dgm:cxn modelId="{2202F49C-4E09-4108-9E9F-A4EAC64C9C8B}" type="presParOf" srcId="{2BA2672F-D1D4-4DCD-BF43-9C0EE9F08DCF}" destId="{D32BBCE6-5C63-4B85-A65D-4FA46B25138C}" srcOrd="3" destOrd="0" presId="urn:microsoft.com/office/officeart/2005/8/layout/cycle4"/>
    <dgm:cxn modelId="{E6FE273F-ACDA-406D-9C23-CBA8C1C58E51}" type="presParOf" srcId="{D32BBCE6-5C63-4B85-A65D-4FA46B25138C}" destId="{D800DB36-BFF2-41C7-B4CD-CD1DB0C031C4}" srcOrd="0" destOrd="0" presId="urn:microsoft.com/office/officeart/2005/8/layout/cycle4"/>
    <dgm:cxn modelId="{2BD6DF53-ADE8-4D9C-B030-0BD66BE03450}" type="presParOf" srcId="{D32BBCE6-5C63-4B85-A65D-4FA46B25138C}" destId="{D5CB828F-C5C9-48AD-A169-3FA91174C679}" srcOrd="1" destOrd="0" presId="urn:microsoft.com/office/officeart/2005/8/layout/cycle4"/>
    <dgm:cxn modelId="{CA69A975-0B45-4DB6-A07B-545BFB0274E9}" type="presParOf" srcId="{2BA2672F-D1D4-4DCD-BF43-9C0EE9F08DCF}" destId="{D24A8714-4589-42B7-8D45-E7577DC682A8}" srcOrd="4" destOrd="0" presId="urn:microsoft.com/office/officeart/2005/8/layout/cycle4"/>
    <dgm:cxn modelId="{E36A3181-1C12-4943-9F6E-F1010558CB60}" type="presParOf" srcId="{6DC90878-E75A-4CCD-9606-0A1ECC972663}" destId="{07607F38-5FDF-46C5-A60B-48EF75FB5698}" srcOrd="1" destOrd="0" presId="urn:microsoft.com/office/officeart/2005/8/layout/cycle4"/>
    <dgm:cxn modelId="{1116A2D4-89EB-4DBC-B6E3-38FCF27C2BFF}" type="presParOf" srcId="{07607F38-5FDF-46C5-A60B-48EF75FB5698}" destId="{A63F2B96-76B6-4A17-B945-174BF316286A}" srcOrd="0" destOrd="0" presId="urn:microsoft.com/office/officeart/2005/8/layout/cycle4"/>
    <dgm:cxn modelId="{A2BD3DB4-309E-4426-8F8D-BD19D832A8E3}" type="presParOf" srcId="{07607F38-5FDF-46C5-A60B-48EF75FB5698}" destId="{9F06CC93-E390-479E-B85D-3CE52C4BD715}" srcOrd="1" destOrd="0" presId="urn:microsoft.com/office/officeart/2005/8/layout/cycle4"/>
    <dgm:cxn modelId="{ADC3A224-42F0-4361-89FA-ED0E5C2C3714}" type="presParOf" srcId="{07607F38-5FDF-46C5-A60B-48EF75FB5698}" destId="{425E2D5B-C3BB-4D90-9177-F6989042FE02}" srcOrd="2" destOrd="0" presId="urn:microsoft.com/office/officeart/2005/8/layout/cycle4"/>
    <dgm:cxn modelId="{0CB94504-80DF-4F75-94E9-AC79BF87C852}" type="presParOf" srcId="{07607F38-5FDF-46C5-A60B-48EF75FB5698}" destId="{9C81732F-3F7F-42BB-87B1-4C687A61D3BA}" srcOrd="3" destOrd="0" presId="urn:microsoft.com/office/officeart/2005/8/layout/cycle4"/>
    <dgm:cxn modelId="{E96957C7-0BC8-41EA-9EC0-86F38A0E4536}" type="presParOf" srcId="{07607F38-5FDF-46C5-A60B-48EF75FB5698}" destId="{FF62529F-8889-41A6-854B-60BF66B1820E}" srcOrd="4" destOrd="0" presId="urn:microsoft.com/office/officeart/2005/8/layout/cycle4"/>
    <dgm:cxn modelId="{47EE39A8-1190-48EF-B537-DFE45AA61AE7}" type="presParOf" srcId="{6DC90878-E75A-4CCD-9606-0A1ECC972663}" destId="{76E436A3-0BB7-423B-913D-3B0198C4AEC3}" srcOrd="2" destOrd="0" presId="urn:microsoft.com/office/officeart/2005/8/layout/cycle4"/>
    <dgm:cxn modelId="{27797DF8-24E7-48D0-977F-9E3369E60B23}" type="presParOf" srcId="{6DC90878-E75A-4CCD-9606-0A1ECC972663}" destId="{B5FDE71A-1EC8-4429-BBDA-F80F6440304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F373F-4380-4CBE-8EC9-11AF1A4095FD}">
      <dsp:nvSpPr>
        <dsp:cNvPr id="0" name=""/>
        <dsp:cNvSpPr/>
      </dsp:nvSpPr>
      <dsp:spPr>
        <a:xfrm>
          <a:off x="1376729" y="-35507"/>
          <a:ext cx="5503068" cy="5503068"/>
        </a:xfrm>
        <a:prstGeom prst="circularArrow">
          <a:avLst>
            <a:gd name="adj1" fmla="val 5544"/>
            <a:gd name="adj2" fmla="val 330680"/>
            <a:gd name="adj3" fmla="val 14502395"/>
            <a:gd name="adj4" fmla="val 16957889"/>
            <a:gd name="adj5" fmla="val 575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395D2-96C1-4474-BB58-E2D2BF3221FE}">
      <dsp:nvSpPr>
        <dsp:cNvPr id="0" name=""/>
        <dsp:cNvSpPr/>
      </dsp:nvSpPr>
      <dsp:spPr>
        <a:xfrm>
          <a:off x="3263505" y="1392"/>
          <a:ext cx="1729516" cy="86475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Laboratorios</a:t>
          </a:r>
        </a:p>
      </dsp:txBody>
      <dsp:txXfrm>
        <a:off x="3305719" y="43606"/>
        <a:ext cx="1645088" cy="780330"/>
      </dsp:txXfrm>
    </dsp:sp>
    <dsp:sp modelId="{48A04360-AA15-4151-85B0-52F321329C73}">
      <dsp:nvSpPr>
        <dsp:cNvPr id="0" name=""/>
        <dsp:cNvSpPr/>
      </dsp:nvSpPr>
      <dsp:spPr>
        <a:xfrm>
          <a:off x="5365698" y="1053335"/>
          <a:ext cx="1729516" cy="864758"/>
        </a:xfrm>
        <a:prstGeom prst="roundRect">
          <a:avLst/>
        </a:prstGeom>
        <a:solidFill>
          <a:schemeClr val="accent4">
            <a:hueOff val="-744128"/>
            <a:satOff val="4483"/>
            <a:lumOff val="3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Organizaciones de productores</a:t>
          </a:r>
        </a:p>
      </dsp:txBody>
      <dsp:txXfrm>
        <a:off x="5407912" y="1095549"/>
        <a:ext cx="1645088" cy="780330"/>
      </dsp:txXfrm>
    </dsp:sp>
    <dsp:sp modelId="{BFF5C791-4111-4FED-A381-A9ACE5333F83}">
      <dsp:nvSpPr>
        <dsp:cNvPr id="0" name=""/>
        <dsp:cNvSpPr/>
      </dsp:nvSpPr>
      <dsp:spPr>
        <a:xfrm>
          <a:off x="5551392" y="2870311"/>
          <a:ext cx="1729516" cy="864758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>
              <a:latin typeface="+mj-lt"/>
            </a:rPr>
            <a:t>Alimentación y aditivos</a:t>
          </a:r>
        </a:p>
      </dsp:txBody>
      <dsp:txXfrm>
        <a:off x="5593606" y="2912525"/>
        <a:ext cx="1645088" cy="780330"/>
      </dsp:txXfrm>
    </dsp:sp>
    <dsp:sp modelId="{9F39077F-85FF-4FFA-A8A5-E7CE343A6F78}">
      <dsp:nvSpPr>
        <dsp:cNvPr id="0" name=""/>
        <dsp:cNvSpPr/>
      </dsp:nvSpPr>
      <dsp:spPr>
        <a:xfrm>
          <a:off x="4281711" y="4462442"/>
          <a:ext cx="1729516" cy="864758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Gestión </a:t>
          </a:r>
        </a:p>
      </dsp:txBody>
      <dsp:txXfrm>
        <a:off x="4323925" y="4504656"/>
        <a:ext cx="1645088" cy="780330"/>
      </dsp:txXfrm>
    </dsp:sp>
    <dsp:sp modelId="{8BED346A-571F-49C5-95E0-294BB4529954}">
      <dsp:nvSpPr>
        <dsp:cNvPr id="0" name=""/>
        <dsp:cNvSpPr/>
      </dsp:nvSpPr>
      <dsp:spPr>
        <a:xfrm>
          <a:off x="2255197" y="4463834"/>
          <a:ext cx="1729516" cy="864758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+mj-lt"/>
            </a:rPr>
            <a:t>Servicios </a:t>
          </a:r>
          <a:r>
            <a:rPr lang="es-ES" sz="1400" b="1" kern="1200" dirty="0">
              <a:latin typeface="+mj-lt"/>
            </a:rPr>
            <a:t>técnicos, información y asesoría</a:t>
          </a:r>
        </a:p>
      </dsp:txBody>
      <dsp:txXfrm>
        <a:off x="2297411" y="4506048"/>
        <a:ext cx="1645088" cy="780330"/>
      </dsp:txXfrm>
    </dsp:sp>
    <dsp:sp modelId="{D8A23E6E-FB11-4698-B4C4-6B6B15B231F5}">
      <dsp:nvSpPr>
        <dsp:cNvPr id="0" name=""/>
        <dsp:cNvSpPr/>
      </dsp:nvSpPr>
      <dsp:spPr>
        <a:xfrm>
          <a:off x="975618" y="2870311"/>
          <a:ext cx="1729516" cy="864758"/>
        </a:xfrm>
        <a:prstGeom prst="roundRect">
          <a:avLst/>
        </a:prstGeom>
        <a:solidFill>
          <a:schemeClr val="accent4">
            <a:hueOff val="-3720641"/>
            <a:satOff val="22416"/>
            <a:lumOff val="17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latin typeface="+mj-lt"/>
            </a:rPr>
            <a:t>Equipamiento y sistemas</a:t>
          </a:r>
        </a:p>
      </dsp:txBody>
      <dsp:txXfrm>
        <a:off x="1017832" y="2912525"/>
        <a:ext cx="1645088" cy="780330"/>
      </dsp:txXfrm>
    </dsp:sp>
    <dsp:sp modelId="{8FCF8596-A382-48A0-A622-38FC9A3EE732}">
      <dsp:nvSpPr>
        <dsp:cNvPr id="0" name=""/>
        <dsp:cNvSpPr/>
      </dsp:nvSpPr>
      <dsp:spPr>
        <a:xfrm>
          <a:off x="1119410" y="912414"/>
          <a:ext cx="2051034" cy="1087191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>
              <a:latin typeface="+mj-lt"/>
            </a:rPr>
            <a:t>Centros tecnológicos, universidades y centros de formación</a:t>
          </a:r>
        </a:p>
      </dsp:txBody>
      <dsp:txXfrm>
        <a:off x="1172482" y="965486"/>
        <a:ext cx="1944890" cy="981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038F6-BEF9-437B-848C-7249986F4874}">
      <dsp:nvSpPr>
        <dsp:cNvPr id="0" name=""/>
        <dsp:cNvSpPr/>
      </dsp:nvSpPr>
      <dsp:spPr>
        <a:xfrm>
          <a:off x="3846" y="488343"/>
          <a:ext cx="2238803" cy="89552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Misión</a:t>
          </a:r>
        </a:p>
      </dsp:txBody>
      <dsp:txXfrm>
        <a:off x="451607" y="488343"/>
        <a:ext cx="1343282" cy="895521"/>
      </dsp:txXfrm>
    </dsp:sp>
    <dsp:sp modelId="{B826BB40-8984-4D8F-BBE7-4BC8998F49CD}">
      <dsp:nvSpPr>
        <dsp:cNvPr id="0" name=""/>
        <dsp:cNvSpPr/>
      </dsp:nvSpPr>
      <dsp:spPr>
        <a:xfrm>
          <a:off x="2018768" y="488343"/>
          <a:ext cx="2238803" cy="895521"/>
        </a:xfrm>
        <a:prstGeom prst="chevron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Ejes estratégicos</a:t>
          </a:r>
        </a:p>
      </dsp:txBody>
      <dsp:txXfrm>
        <a:off x="2466529" y="488343"/>
        <a:ext cx="1343282" cy="895521"/>
      </dsp:txXfrm>
    </dsp:sp>
    <dsp:sp modelId="{BC8FDD36-7F9A-407B-B3F1-6B4D999F2792}">
      <dsp:nvSpPr>
        <dsp:cNvPr id="0" name=""/>
        <dsp:cNvSpPr/>
      </dsp:nvSpPr>
      <dsp:spPr>
        <a:xfrm>
          <a:off x="4033691" y="488343"/>
          <a:ext cx="2238803" cy="895521"/>
        </a:xfrm>
        <a:prstGeom prst="chevron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Plan de actuación</a:t>
          </a:r>
        </a:p>
      </dsp:txBody>
      <dsp:txXfrm>
        <a:off x="4481452" y="488343"/>
        <a:ext cx="1343282" cy="895521"/>
      </dsp:txXfrm>
    </dsp:sp>
    <dsp:sp modelId="{BF414E5E-7B1A-4356-9FB3-9F129F6AFA40}">
      <dsp:nvSpPr>
        <dsp:cNvPr id="0" name=""/>
        <dsp:cNvSpPr/>
      </dsp:nvSpPr>
      <dsp:spPr>
        <a:xfrm>
          <a:off x="6048614" y="488343"/>
          <a:ext cx="2238803" cy="895521"/>
        </a:xfrm>
        <a:prstGeom prst="chevr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Plan de acción anual</a:t>
          </a:r>
        </a:p>
      </dsp:txBody>
      <dsp:txXfrm>
        <a:off x="6496375" y="488343"/>
        <a:ext cx="1343282" cy="8955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C2D64-3783-4A29-9A59-006344F88B1F}">
      <dsp:nvSpPr>
        <dsp:cNvPr id="0" name=""/>
        <dsp:cNvSpPr/>
      </dsp:nvSpPr>
      <dsp:spPr>
        <a:xfrm>
          <a:off x="5642143" y="3045221"/>
          <a:ext cx="3178327" cy="2329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RRSS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/>
            <a:t>WEB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Jornadas </a:t>
          </a:r>
          <a:r>
            <a:rPr lang="es-ES" sz="1600" kern="1200" dirty="0" smtClean="0"/>
            <a:t>de divulgación </a:t>
          </a:r>
          <a:r>
            <a:rPr lang="es-ES" sz="1600" kern="1200" dirty="0"/>
            <a:t>y formación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/>
            <a:t>Blog y newsletter</a:t>
          </a:r>
          <a:endParaRPr lang="es-ES" sz="1600" kern="1200" dirty="0"/>
        </a:p>
      </dsp:txBody>
      <dsp:txXfrm>
        <a:off x="6646802" y="3678632"/>
        <a:ext cx="2122507" cy="1644429"/>
      </dsp:txXfrm>
    </dsp:sp>
    <dsp:sp modelId="{D800DB36-BFF2-41C7-B4CD-CD1DB0C031C4}">
      <dsp:nvSpPr>
        <dsp:cNvPr id="0" name=""/>
        <dsp:cNvSpPr/>
      </dsp:nvSpPr>
      <dsp:spPr>
        <a:xfrm>
          <a:off x="595581" y="3579798"/>
          <a:ext cx="2656153" cy="1720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Web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Intranet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/>
            <a:t>Bases de datos</a:t>
          </a:r>
          <a:endParaRPr lang="es-ES" sz="1600" kern="1200" dirty="0"/>
        </a:p>
      </dsp:txBody>
      <dsp:txXfrm>
        <a:off x="633377" y="4047741"/>
        <a:ext cx="1783715" cy="1214847"/>
      </dsp:txXfrm>
    </dsp:sp>
    <dsp:sp modelId="{17B031DD-94F8-4AB4-9A83-497EA4B81274}">
      <dsp:nvSpPr>
        <dsp:cNvPr id="0" name=""/>
        <dsp:cNvSpPr/>
      </dsp:nvSpPr>
      <dsp:spPr>
        <a:xfrm>
          <a:off x="5195692" y="145019"/>
          <a:ext cx="3432547" cy="2037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err="1"/>
            <a:t>Intraemprendimiento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Toma de decisiones por organización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err="1"/>
            <a:t>Networking</a:t>
          </a:r>
          <a:endParaRPr lang="es-E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Proyectos de 	colaboración</a:t>
          </a:r>
        </a:p>
      </dsp:txBody>
      <dsp:txXfrm>
        <a:off x="6270223" y="189786"/>
        <a:ext cx="2313249" cy="1438926"/>
      </dsp:txXfrm>
    </dsp:sp>
    <dsp:sp modelId="{6AEC2097-397C-49D3-9DD3-97648EC474BE}">
      <dsp:nvSpPr>
        <dsp:cNvPr id="0" name=""/>
        <dsp:cNvSpPr/>
      </dsp:nvSpPr>
      <dsp:spPr>
        <a:xfrm>
          <a:off x="265408" y="73460"/>
          <a:ext cx="3662703" cy="26656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Estudios de análisis de tendencias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Vigilancia tecnológica e innovación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Ferias y misiones comerciales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Proyectos </a:t>
          </a:r>
          <a:r>
            <a:rPr lang="es-ES" sz="1600" kern="1200" dirty="0" smtClean="0"/>
            <a:t>de colaboración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/>
            <a:t>Networking</a:t>
          </a:r>
        </a:p>
      </dsp:txBody>
      <dsp:txXfrm>
        <a:off x="323964" y="132016"/>
        <a:ext cx="2446780" cy="1882152"/>
      </dsp:txXfrm>
    </dsp:sp>
    <dsp:sp modelId="{A63F2B96-76B6-4A17-B945-174BF316286A}">
      <dsp:nvSpPr>
        <dsp:cNvPr id="0" name=""/>
        <dsp:cNvSpPr/>
      </dsp:nvSpPr>
      <dsp:spPr>
        <a:xfrm>
          <a:off x="2028299" y="348564"/>
          <a:ext cx="2328167" cy="2328167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Identificar y generar</a:t>
          </a:r>
        </a:p>
      </dsp:txBody>
      <dsp:txXfrm>
        <a:off x="2710203" y="1030468"/>
        <a:ext cx="1646263" cy="1646263"/>
      </dsp:txXfrm>
    </dsp:sp>
    <dsp:sp modelId="{9F06CC93-E390-479E-B85D-3CE52C4BD715}">
      <dsp:nvSpPr>
        <dsp:cNvPr id="0" name=""/>
        <dsp:cNvSpPr/>
      </dsp:nvSpPr>
      <dsp:spPr>
        <a:xfrm rot="5400000">
          <a:off x="4464003" y="348564"/>
          <a:ext cx="2328167" cy="2328167"/>
        </a:xfrm>
        <a:prstGeom prst="pieWedge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Utilizar</a:t>
          </a:r>
        </a:p>
      </dsp:txBody>
      <dsp:txXfrm rot="-5400000">
        <a:off x="4464003" y="1030468"/>
        <a:ext cx="1646263" cy="1646263"/>
      </dsp:txXfrm>
    </dsp:sp>
    <dsp:sp modelId="{425E2D5B-C3BB-4D90-9177-F6989042FE02}">
      <dsp:nvSpPr>
        <dsp:cNvPr id="0" name=""/>
        <dsp:cNvSpPr/>
      </dsp:nvSpPr>
      <dsp:spPr>
        <a:xfrm rot="10800000">
          <a:off x="4464003" y="2784268"/>
          <a:ext cx="2328167" cy="2328167"/>
        </a:xfrm>
        <a:prstGeom prst="pieWedge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Transferir y compartir</a:t>
          </a:r>
        </a:p>
      </dsp:txBody>
      <dsp:txXfrm rot="10800000">
        <a:off x="4464003" y="2784268"/>
        <a:ext cx="1646263" cy="1646263"/>
      </dsp:txXfrm>
    </dsp:sp>
    <dsp:sp modelId="{9C81732F-3F7F-42BB-87B1-4C687A61D3BA}">
      <dsp:nvSpPr>
        <dsp:cNvPr id="0" name=""/>
        <dsp:cNvSpPr/>
      </dsp:nvSpPr>
      <dsp:spPr>
        <a:xfrm rot="16200000">
          <a:off x="2028299" y="2784268"/>
          <a:ext cx="2328167" cy="2328167"/>
        </a:xfrm>
        <a:prstGeom prst="pieWedg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Almacenar</a:t>
          </a:r>
        </a:p>
      </dsp:txBody>
      <dsp:txXfrm rot="5400000">
        <a:off x="2710203" y="2784268"/>
        <a:ext cx="1646263" cy="1646263"/>
      </dsp:txXfrm>
    </dsp:sp>
    <dsp:sp modelId="{76E436A3-0BB7-423B-913D-3B0198C4AEC3}">
      <dsp:nvSpPr>
        <dsp:cNvPr id="0" name=""/>
        <dsp:cNvSpPr/>
      </dsp:nvSpPr>
      <dsp:spPr>
        <a:xfrm>
          <a:off x="4008317" y="2246585"/>
          <a:ext cx="803836" cy="698987"/>
        </a:xfrm>
        <a:prstGeom prst="circular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B5FDE71A-1EC8-4429-BBDA-F80F64403042}">
      <dsp:nvSpPr>
        <dsp:cNvPr id="0" name=""/>
        <dsp:cNvSpPr/>
      </dsp:nvSpPr>
      <dsp:spPr>
        <a:xfrm rot="10800000">
          <a:off x="4008317" y="2515427"/>
          <a:ext cx="803836" cy="698987"/>
        </a:xfrm>
        <a:prstGeom prst="circular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07C21-879F-436B-91E8-064990933316}" type="datetimeFigureOut">
              <a:rPr lang="es-ES" smtClean="0"/>
              <a:t>29/01/2020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81A51-839B-4417-A5CD-420B069A09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1364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Nuestro CLUSTER integra diferentes actividades representativas de la cadena de valor que a su vez se desarrollan desde diferentes grupos de interés. Agrupamos así las actividades del sector del siguiente modo: (NOMBRAR SLIDE)</a:t>
            </a:r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15027-20FA-4626-A561-9E769B1243F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455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esta diapositiva pueden observar de modo rápido que a través de nuestros miembros podemos ofrecer una visión amplia y fundamentada de la realidad sectorial integrando y conociendo las problemáticas y retos de nuestras actividades y entendiéndolas como diferentes eslabones que conforman un TODO: el sector de la ACUICULTURA. </a:t>
            </a:r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15027-20FA-4626-A561-9E769B1243F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07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15027-20FA-4626-A561-9E769B1243F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81A51-839B-4417-A5CD-420B069A093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180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85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39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7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28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6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7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9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9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31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0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ACUIPLUS">
            <a:extLst>
              <a:ext uri="{FF2B5EF4-FFF2-40B4-BE49-F238E27FC236}">
                <a16:creationId xmlns:a16="http://schemas.microsoft.com/office/drawing/2014/main" xmlns="" id="{3CB606E3-D9D6-4DE9-9E0A-1683749F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96" y="0"/>
            <a:ext cx="179110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116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29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81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13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63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51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41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9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53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19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26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ACUIPLUS">
            <a:extLst>
              <a:ext uri="{FF2B5EF4-FFF2-40B4-BE49-F238E27FC236}">
                <a16:creationId xmlns:a16="http://schemas.microsoft.com/office/drawing/2014/main" xmlns="" id="{3CB606E3-D9D6-4DE9-9E0A-1683749F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96" y="0"/>
            <a:ext cx="179110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03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22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22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45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09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623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16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199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1389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165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59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928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772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657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6472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84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2614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329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025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778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9408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4034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45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de ACUIPLUS">
            <a:extLst>
              <a:ext uri="{FF2B5EF4-FFF2-40B4-BE49-F238E27FC236}">
                <a16:creationId xmlns:a16="http://schemas.microsoft.com/office/drawing/2014/main" xmlns="" id="{3CB606E3-D9D6-4DE9-9E0A-1683749FBC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896" y="0"/>
            <a:ext cx="1791104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6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9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1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9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685B-3FAF-4043-AA36-E0C943EE072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00AB8-0896-486F-AD47-E0B2D9B35F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4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8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jpeg"/><Relationship Id="rId20" Type="http://schemas.openxmlformats.org/officeDocument/2006/relationships/image" Target="../media/image33.jpe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5" Type="http://schemas.openxmlformats.org/officeDocument/2006/relationships/image" Target="../media/image3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10" Type="http://schemas.openxmlformats.org/officeDocument/2006/relationships/image" Target="../media/image23.jpeg"/><Relationship Id="rId19" Type="http://schemas.openxmlformats.org/officeDocument/2006/relationships/image" Target="../media/image32.jpeg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6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2.png"/><Relationship Id="rId2" Type="http://schemas.openxmlformats.org/officeDocument/2006/relationships/image" Target="../media/image50.jp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0.png"/><Relationship Id="rId10" Type="http://schemas.openxmlformats.org/officeDocument/2006/relationships/image" Target="../media/image56.png"/><Relationship Id="rId4" Type="http://schemas.openxmlformats.org/officeDocument/2006/relationships/image" Target="../media/image6.png"/><Relationship Id="rId9" Type="http://schemas.openxmlformats.org/officeDocument/2006/relationships/image" Target="../media/image55.png"/><Relationship Id="rId1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26" Type="http://schemas.openxmlformats.org/officeDocument/2006/relationships/image" Target="../media/image82.png"/><Relationship Id="rId3" Type="http://schemas.openxmlformats.org/officeDocument/2006/relationships/image" Target="../media/image64.jpeg"/><Relationship Id="rId21" Type="http://schemas.microsoft.com/office/2007/relationships/hdphoto" Target="../media/hdphoto6.wdp"/><Relationship Id="rId7" Type="http://schemas.openxmlformats.org/officeDocument/2006/relationships/image" Target="../media/image66.jpeg"/><Relationship Id="rId12" Type="http://schemas.openxmlformats.org/officeDocument/2006/relationships/image" Target="../media/image71.png"/><Relationship Id="rId17" Type="http://schemas.openxmlformats.org/officeDocument/2006/relationships/hyperlink" Target="https://www.facebook.com/acuiplus" TargetMode="External"/><Relationship Id="rId25" Type="http://schemas.openxmlformats.org/officeDocument/2006/relationships/image" Target="../media/image81.png"/><Relationship Id="rId2" Type="http://schemas.openxmlformats.org/officeDocument/2006/relationships/image" Target="../media/image63.png"/><Relationship Id="rId16" Type="http://schemas.openxmlformats.org/officeDocument/2006/relationships/image" Target="../media/image75.png"/><Relationship Id="rId20" Type="http://schemas.openxmlformats.org/officeDocument/2006/relationships/image" Target="../media/image77.png"/><Relationship Id="rId29" Type="http://schemas.microsoft.com/office/2007/relationships/hdphoto" Target="../media/hdphoto7.wdp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.png"/><Relationship Id="rId11" Type="http://schemas.openxmlformats.org/officeDocument/2006/relationships/image" Target="../media/image70.png"/><Relationship Id="rId24" Type="http://schemas.openxmlformats.org/officeDocument/2006/relationships/image" Target="../media/image80.png"/><Relationship Id="rId5" Type="http://schemas.openxmlformats.org/officeDocument/2006/relationships/image" Target="../media/image3.png"/><Relationship Id="rId15" Type="http://schemas.openxmlformats.org/officeDocument/2006/relationships/image" Target="../media/image74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10" Type="http://schemas.openxmlformats.org/officeDocument/2006/relationships/image" Target="../media/image69.png"/><Relationship Id="rId19" Type="http://schemas.openxmlformats.org/officeDocument/2006/relationships/hyperlink" Target="https://www.linkedin.com/groups/3914426/" TargetMode="External"/><Relationship Id="rId4" Type="http://schemas.openxmlformats.org/officeDocument/2006/relationships/image" Target="../media/image65.jpe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g"/><Relationship Id="rId7" Type="http://schemas.openxmlformats.org/officeDocument/2006/relationships/image" Target="../media/image90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9.jp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6.png"/><Relationship Id="rId5" Type="http://schemas.openxmlformats.org/officeDocument/2006/relationships/image" Target="../media/image91.png"/><Relationship Id="rId4" Type="http://schemas.openxmlformats.org/officeDocument/2006/relationships/image" Target="../media/image9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37.xml"/><Relationship Id="rId6" Type="http://schemas.microsoft.com/office/2007/relationships/hdphoto" Target="../media/hdphoto8.wdp"/><Relationship Id="rId5" Type="http://schemas.openxmlformats.org/officeDocument/2006/relationships/image" Target="../media/image99.png"/><Relationship Id="rId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groups/3914426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6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7.xml"/><Relationship Id="rId6" Type="http://schemas.openxmlformats.org/officeDocument/2006/relationships/hyperlink" Target="https://www.facebook.com/acuiplus" TargetMode="External"/><Relationship Id="rId11" Type="http://schemas.openxmlformats.org/officeDocument/2006/relationships/image" Target="../media/image103.png"/><Relationship Id="rId5" Type="http://schemas.openxmlformats.org/officeDocument/2006/relationships/image" Target="../media/image101.png"/><Relationship Id="rId10" Type="http://schemas.openxmlformats.org/officeDocument/2006/relationships/image" Target="../media/image47.png"/><Relationship Id="rId4" Type="http://schemas.openxmlformats.org/officeDocument/2006/relationships/hyperlink" Target="https://twitter.com/ClusterAcuiplus" TargetMode="External"/><Relationship Id="rId9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acuicultura pn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7" b="15210"/>
          <a:stretch/>
        </p:blipFill>
        <p:spPr bwMode="auto">
          <a:xfrm>
            <a:off x="0" y="1268760"/>
            <a:ext cx="9144000" cy="581487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Raquel\Desktop\Logos y Fuentes\Group-1052-1024x25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74"/>
            <a:ext cx="9144000" cy="225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6672" y="548616"/>
            <a:ext cx="7990656" cy="456237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gl-ES" sz="66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CLUSTER ACUIPLUS</a:t>
            </a:r>
            <a: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/>
            </a:r>
            <a:b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</a:br>
            <a: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</a:t>
            </a:r>
            <a:br>
              <a:rPr lang="gl-ES" sz="40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</a:br>
            <a: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  <a:t>Gestión del conocimiento </a:t>
            </a:r>
            <a:b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</a:br>
            <a: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  <a:t>INNOVACIÓN Y </a:t>
            </a:r>
            <a:b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</a:br>
            <a:r>
              <a:rPr lang="es-ES" sz="4000" b="1" dirty="0" smtClean="0">
                <a:solidFill>
                  <a:srgbClr val="3F976F"/>
                </a:solidFill>
                <a:latin typeface="Cambria" pitchFamily="18" charset="0"/>
                <a:ea typeface="Cambria" pitchFamily="18" charset="0"/>
              </a:rPr>
              <a:t>SOSTENIBILIDAD EN ACUICULTURA</a:t>
            </a:r>
            <a:endParaRPr lang="es-ES" sz="4000" b="1" dirty="0">
              <a:solidFill>
                <a:srgbClr val="3F976F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050" name="Picture 2" descr="Resultado de imagen de cluster acuiplu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533" r="93483">
                        <a14:foregroundMark x1="38172" y1="49474" x2="38172" y2="49474"/>
                        <a14:foregroundMark x1="44731" y1="50526" x2="44731" y2="50526"/>
                        <a14:foregroundMark x1="50741" y1="50105" x2="50741" y2="50105"/>
                        <a14:foregroundMark x1="60262" y1="50947" x2="60262" y2="50947"/>
                        <a14:foregroundMark x1="64960" y1="51895" x2="64960" y2="51895"/>
                        <a14:foregroundMark x1="73085" y1="45789" x2="73085" y2="45789"/>
                        <a14:foregroundMark x1="78587" y1="51684" x2="78587" y2="51684"/>
                        <a14:foregroundMark x1="86839" y1="52316" x2="86839" y2="52316"/>
                        <a14:foregroundMark x1="34786" y1="34947" x2="34786" y2="34947"/>
                        <a14:foregroundMark x1="39145" y1="34737" x2="39145" y2="34737"/>
                        <a14:foregroundMark x1="42785" y1="34947" x2="42785" y2="34947"/>
                        <a14:foregroundMark x1="48921" y1="32947" x2="48921" y2="32947"/>
                        <a14:foregroundMark x1="52645" y1="33579" x2="52645" y2="33579"/>
                        <a14:foregroundMark x1="55607" y1="33158" x2="55607" y2="33158"/>
                        <a14:foregroundMark x1="59882" y1="33579" x2="59882" y2="33579"/>
                        <a14:backgroundMark x1="61574" y1="36211" x2="61574" y2="3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52" y="4848659"/>
            <a:ext cx="4887563" cy="196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02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-36514" y="818652"/>
            <a:ext cx="9217026" cy="6049384"/>
          </a:xfrm>
          <a:prstGeom prst="rect">
            <a:avLst/>
          </a:prstGeom>
          <a:blipFill dpi="0"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" name="1 Título">
            <a:extLst>
              <a:ext uri="{FF2B5EF4-FFF2-40B4-BE49-F238E27FC236}">
                <a16:creationId xmlns:a16="http://schemas.microsoft.com/office/drawing/2014/main" xmlns="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1" y="116633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	</a:t>
            </a:r>
            <a:r>
              <a:rPr lang="es-ES" sz="2800" i="1" dirty="0" smtClean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Somos un Cluster que pretende…</a:t>
            </a:r>
            <a:endParaRPr lang="en-GB" sz="2800" i="1" dirty="0">
              <a:solidFill>
                <a:schemeClr val="bg1"/>
              </a:solidFill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20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6597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3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22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2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sp>
            <p:nvSpPr>
              <p:cNvPr id="24" name="1 Título">
                <a:extLst>
                  <a:ext uri="{FF2B5EF4-FFF2-40B4-BE49-F238E27FC236}">
                    <a16:creationId xmlns:a16="http://schemas.microsoft.com/office/drawing/2014/main" xmlns="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800" i="1" dirty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	</a:t>
                </a:r>
                <a:r>
                  <a:rPr lang="es-ES" sz="28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Somos un Cluster que pretende…</a:t>
                </a:r>
                <a:endParaRPr lang="en-GB" sz="28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25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0" name="Rectangle 29"/>
          <p:cNvSpPr/>
          <p:nvPr/>
        </p:nvSpPr>
        <p:spPr>
          <a:xfrm>
            <a:off x="6160779" y="1659639"/>
            <a:ext cx="28218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000" b="1" dirty="0">
              <a:solidFill>
                <a:schemeClr val="accent1">
                  <a:lumMod val="75000"/>
                </a:schemeClr>
              </a:solidFill>
              <a:latin typeface="+mj-lt"/>
              <a:ea typeface="Cambria" pitchFamily="18" charset="0"/>
            </a:endParaRPr>
          </a:p>
          <a:p>
            <a:pPr algn="ctr"/>
            <a:endParaRPr lang="fr-FR" sz="1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026" name="Picture 2" descr="Resultat d'imatges de dibujo mar 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66"/>
          <a:stretch/>
        </p:blipFill>
        <p:spPr bwMode="auto">
          <a:xfrm>
            <a:off x="-36514" y="5324819"/>
            <a:ext cx="9217026" cy="15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hape">
            <a:extLst>
              <a:ext uri="{FF2B5EF4-FFF2-40B4-BE49-F238E27FC236}">
                <a16:creationId xmlns="" xmlns:a16="http://schemas.microsoft.com/office/drawing/2014/main" id="{17DC0BAA-3462-4A7A-B6D6-CF923602E942}"/>
              </a:ext>
            </a:extLst>
          </p:cNvPr>
          <p:cNvSpPr/>
          <p:nvPr/>
        </p:nvSpPr>
        <p:spPr>
          <a:xfrm>
            <a:off x="915946" y="920187"/>
            <a:ext cx="8264566" cy="592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" y="10772"/>
                </a:moveTo>
                <a:lnTo>
                  <a:pt x="0" y="10772"/>
                </a:lnTo>
                <a:lnTo>
                  <a:pt x="56" y="10800"/>
                </a:lnTo>
                <a:lnTo>
                  <a:pt x="0" y="10828"/>
                </a:lnTo>
                <a:lnTo>
                  <a:pt x="111" y="10828"/>
                </a:lnTo>
                <a:lnTo>
                  <a:pt x="21600" y="21600"/>
                </a:lnTo>
                <a:lnTo>
                  <a:pt x="21600" y="10828"/>
                </a:lnTo>
                <a:lnTo>
                  <a:pt x="21600" y="10772"/>
                </a:lnTo>
                <a:lnTo>
                  <a:pt x="21600" y="0"/>
                </a:lnTo>
                <a:close/>
              </a:path>
            </a:pathLst>
          </a:custGeom>
          <a:solidFill>
            <a:srgbClr val="FAFA6A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1" name="Rectangle 30"/>
          <p:cNvSpPr/>
          <p:nvPr/>
        </p:nvSpPr>
        <p:spPr>
          <a:xfrm>
            <a:off x="1812700" y="3510066"/>
            <a:ext cx="1611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Contribuir al impulso </a:t>
            </a:r>
            <a:r>
              <a:rPr lang="es-ES" b="1" dirty="0" smtClean="0"/>
              <a:t>de…</a:t>
            </a:r>
            <a:endParaRPr lang="es-ES" b="1" dirty="0"/>
          </a:p>
        </p:txBody>
      </p:sp>
      <p:sp>
        <p:nvSpPr>
          <p:cNvPr id="32" name="Rectangle 31"/>
          <p:cNvSpPr/>
          <p:nvPr/>
        </p:nvSpPr>
        <p:spPr>
          <a:xfrm>
            <a:off x="3371163" y="3290855"/>
            <a:ext cx="1351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4DD7D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LA CADENA DE VALOR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44614" y="2576534"/>
            <a:ext cx="205462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500" b="1" dirty="0" smtClean="0"/>
              <a:t>del sector de la acuicultura mediante la colaboración entre los actores sobre la base de la innovación, la sostenibilidad y la competitividad, la creación de valor añadido y la generación de conocimiento</a:t>
            </a:r>
            <a:endParaRPr lang="es-ES" sz="1500" b="1" dirty="0"/>
          </a:p>
        </p:txBody>
      </p:sp>
      <p:sp>
        <p:nvSpPr>
          <p:cNvPr id="33" name="1 Rectángulo"/>
          <p:cNvSpPr/>
          <p:nvPr/>
        </p:nvSpPr>
        <p:spPr>
          <a:xfrm>
            <a:off x="6805305" y="1859694"/>
            <a:ext cx="21086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5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500" dirty="0" smtClean="0"/>
              <a:t>Para </a:t>
            </a:r>
            <a:r>
              <a:rPr lang="fr-FR" sz="1500" dirty="0"/>
              <a:t>ello, es necesario... </a:t>
            </a:r>
            <a:endParaRPr lang="fr-FR" sz="1500" dirty="0" smtClean="0"/>
          </a:p>
          <a:p>
            <a:pPr algn="ctr"/>
            <a:endParaRPr lang="fr-FR" sz="1500" dirty="0" smtClean="0"/>
          </a:p>
          <a:p>
            <a:pPr algn="ctr"/>
            <a:r>
              <a:rPr lang="es-ES" sz="1500" dirty="0" smtClean="0"/>
              <a:t>generar un </a:t>
            </a:r>
            <a:r>
              <a:rPr lang="fr-FR" sz="1500" b="1" dirty="0" smtClean="0">
                <a:solidFill>
                  <a:schemeClr val="accent5">
                    <a:lumMod val="75000"/>
                  </a:schemeClr>
                </a:solidFill>
              </a:rPr>
              <a:t>PUNTO </a:t>
            </a:r>
            <a:r>
              <a:rPr lang="fr-FR" sz="1500" b="1" dirty="0">
                <a:solidFill>
                  <a:schemeClr val="accent5">
                    <a:lumMod val="75000"/>
                  </a:schemeClr>
                </a:solidFill>
              </a:rPr>
              <a:t>DE ENCUENTRO </a:t>
            </a:r>
            <a:r>
              <a:rPr lang="es-ES" sz="1500" dirty="0"/>
              <a:t>entre empresas para fomentar </a:t>
            </a:r>
            <a:r>
              <a:rPr lang="es-ES" sz="1500" b="1" dirty="0">
                <a:solidFill>
                  <a:srgbClr val="229A94"/>
                </a:solidFill>
              </a:rPr>
              <a:t>la innovación </a:t>
            </a:r>
            <a:r>
              <a:rPr lang="es-ES" sz="1500" dirty="0"/>
              <a:t>de sus miembros y promover la </a:t>
            </a:r>
            <a:r>
              <a:rPr lang="es-ES" sz="1500" b="1" dirty="0">
                <a:solidFill>
                  <a:srgbClr val="229A94"/>
                </a:solidFill>
              </a:rPr>
              <a:t>cooperación</a:t>
            </a:r>
            <a:r>
              <a:rPr lang="es-ES" sz="1500" b="1" dirty="0"/>
              <a:t>, </a:t>
            </a:r>
            <a:r>
              <a:rPr lang="es-ES" sz="1500" b="1" dirty="0">
                <a:solidFill>
                  <a:srgbClr val="229A94"/>
                </a:solidFill>
              </a:rPr>
              <a:t>complementariedad </a:t>
            </a:r>
            <a:r>
              <a:rPr lang="es-ES" sz="1500" dirty="0"/>
              <a:t>y la </a:t>
            </a:r>
            <a:r>
              <a:rPr lang="es-ES" sz="1500" b="1" dirty="0">
                <a:solidFill>
                  <a:srgbClr val="229A94"/>
                </a:solidFill>
              </a:rPr>
              <a:t>comunicación </a:t>
            </a:r>
            <a:r>
              <a:rPr lang="es-ES" sz="1500" dirty="0"/>
              <a:t>entre todos ellos, contribuyendo a la mejora de la </a:t>
            </a:r>
            <a:r>
              <a:rPr lang="es-ES" sz="1500" b="1" dirty="0">
                <a:solidFill>
                  <a:srgbClr val="229A94"/>
                </a:solidFill>
              </a:rPr>
              <a:t>competitividad</a:t>
            </a:r>
            <a:r>
              <a:rPr lang="es-ES" sz="1500" dirty="0"/>
              <a:t>, la proyección y visibilidad </a:t>
            </a:r>
            <a:r>
              <a:rPr lang="es-ES" sz="1500" b="1" dirty="0">
                <a:solidFill>
                  <a:srgbClr val="229A94"/>
                </a:solidFill>
              </a:rPr>
              <a:t>internacional</a:t>
            </a:r>
            <a:endParaRPr lang="es-ES" sz="1500" dirty="0"/>
          </a:p>
        </p:txBody>
      </p:sp>
      <p:grpSp>
        <p:nvGrpSpPr>
          <p:cNvPr id="3" name="Group 4">
            <a:extLst>
              <a:ext uri="{FF2B5EF4-FFF2-40B4-BE49-F238E27FC236}">
                <a16:creationId xmlns="" xmlns:a16="http://schemas.microsoft.com/office/drawing/2014/main" id="{F6C752BC-4715-433D-A2C7-75D1706844FF}"/>
              </a:ext>
            </a:extLst>
          </p:cNvPr>
          <p:cNvGrpSpPr/>
          <p:nvPr/>
        </p:nvGrpSpPr>
        <p:grpSpPr>
          <a:xfrm>
            <a:off x="178932" y="3176699"/>
            <a:ext cx="1194052" cy="3699170"/>
            <a:chOff x="3489613" y="2575659"/>
            <a:chExt cx="1270974" cy="4344719"/>
          </a:xfrm>
        </p:grpSpPr>
        <p:sp>
          <p:nvSpPr>
            <p:cNvPr id="4" name="Shape">
              <a:extLst>
                <a:ext uri="{FF2B5EF4-FFF2-40B4-BE49-F238E27FC236}">
                  <a16:creationId xmlns="" xmlns:a16="http://schemas.microsoft.com/office/drawing/2014/main" id="{0FD733DF-097B-481C-9A9E-6542903B0EC5}"/>
                </a:ext>
              </a:extLst>
            </p:cNvPr>
            <p:cNvSpPr/>
            <p:nvPr/>
          </p:nvSpPr>
          <p:spPr>
            <a:xfrm>
              <a:off x="3555899" y="5785762"/>
              <a:ext cx="1140108" cy="100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9" y="3083"/>
                  </a:moveTo>
                  <a:lnTo>
                    <a:pt x="434" y="14935"/>
                  </a:lnTo>
                  <a:lnTo>
                    <a:pt x="34" y="21063"/>
                  </a:lnTo>
                  <a:lnTo>
                    <a:pt x="0" y="21600"/>
                  </a:lnTo>
                  <a:lnTo>
                    <a:pt x="4968" y="21600"/>
                  </a:lnTo>
                  <a:lnTo>
                    <a:pt x="10800" y="21600"/>
                  </a:lnTo>
                  <a:lnTo>
                    <a:pt x="13204" y="21600"/>
                  </a:lnTo>
                  <a:lnTo>
                    <a:pt x="18464" y="21600"/>
                  </a:lnTo>
                  <a:lnTo>
                    <a:pt x="21600" y="21600"/>
                  </a:lnTo>
                  <a:lnTo>
                    <a:pt x="21541" y="20713"/>
                  </a:lnTo>
                  <a:lnTo>
                    <a:pt x="20934" y="11428"/>
                  </a:lnTo>
                  <a:lnTo>
                    <a:pt x="20283" y="1453"/>
                  </a:lnTo>
                  <a:lnTo>
                    <a:pt x="20188" y="0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5" name="Shape">
              <a:extLst>
                <a:ext uri="{FF2B5EF4-FFF2-40B4-BE49-F238E27FC236}">
                  <a16:creationId xmlns="" xmlns:a16="http://schemas.microsoft.com/office/drawing/2014/main" id="{0A21EF07-A1C1-44E3-B406-90DC8097D626}"/>
                </a:ext>
              </a:extLst>
            </p:cNvPr>
            <p:cNvSpPr/>
            <p:nvPr/>
          </p:nvSpPr>
          <p:spPr>
            <a:xfrm>
              <a:off x="3631653" y="4782013"/>
              <a:ext cx="991156" cy="1000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1447"/>
                  </a:moveTo>
                  <a:lnTo>
                    <a:pt x="19978" y="0"/>
                  </a:lnTo>
                  <a:lnTo>
                    <a:pt x="1624" y="0"/>
                  </a:lnTo>
                  <a:lnTo>
                    <a:pt x="1515" y="1447"/>
                  </a:lnTo>
                  <a:lnTo>
                    <a:pt x="1228" y="5264"/>
                  </a:lnTo>
                  <a:lnTo>
                    <a:pt x="611" y="1346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836" y="114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6" name="Shape">
              <a:extLst>
                <a:ext uri="{FF2B5EF4-FFF2-40B4-BE49-F238E27FC236}">
                  <a16:creationId xmlns="" xmlns:a16="http://schemas.microsoft.com/office/drawing/2014/main" id="{1FA97CDF-F47C-46A3-A23F-42C16388149A}"/>
                </a:ext>
              </a:extLst>
            </p:cNvPr>
            <p:cNvSpPr/>
            <p:nvPr/>
          </p:nvSpPr>
          <p:spPr>
            <a:xfrm>
              <a:off x="3622183" y="3759325"/>
              <a:ext cx="1018713" cy="102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13792"/>
                  </a:moveTo>
                  <a:lnTo>
                    <a:pt x="18805" y="9248"/>
                  </a:lnTo>
                  <a:lnTo>
                    <a:pt x="18641" y="7046"/>
                  </a:lnTo>
                  <a:lnTo>
                    <a:pt x="18303" y="2538"/>
                  </a:lnTo>
                  <a:cubicBezTo>
                    <a:pt x="18904" y="1917"/>
                    <a:pt x="20130" y="1678"/>
                    <a:pt x="20130" y="1678"/>
                  </a:cubicBezTo>
                  <a:cubicBezTo>
                    <a:pt x="21353" y="1414"/>
                    <a:pt x="21600" y="150"/>
                    <a:pt x="21600" y="150"/>
                  </a:cubicBezTo>
                  <a:lnTo>
                    <a:pt x="18126" y="150"/>
                  </a:lnTo>
                  <a:lnTo>
                    <a:pt x="18122" y="94"/>
                  </a:lnTo>
                  <a:lnTo>
                    <a:pt x="18116" y="0"/>
                  </a:lnTo>
                  <a:lnTo>
                    <a:pt x="17131" y="0"/>
                  </a:lnTo>
                  <a:lnTo>
                    <a:pt x="13426" y="0"/>
                  </a:lnTo>
                  <a:lnTo>
                    <a:pt x="3490" y="0"/>
                  </a:lnTo>
                  <a:lnTo>
                    <a:pt x="3478" y="148"/>
                  </a:lnTo>
                  <a:lnTo>
                    <a:pt x="0" y="148"/>
                  </a:lnTo>
                  <a:cubicBezTo>
                    <a:pt x="0" y="148"/>
                    <a:pt x="247" y="1412"/>
                    <a:pt x="1470" y="1676"/>
                  </a:cubicBezTo>
                  <a:cubicBezTo>
                    <a:pt x="1470" y="1676"/>
                    <a:pt x="2698" y="1915"/>
                    <a:pt x="3299" y="2538"/>
                  </a:cubicBezTo>
                  <a:lnTo>
                    <a:pt x="2797" y="9244"/>
                  </a:lnTo>
                  <a:lnTo>
                    <a:pt x="2554" y="12485"/>
                  </a:lnTo>
                  <a:lnTo>
                    <a:pt x="2104" y="18489"/>
                  </a:lnTo>
                  <a:lnTo>
                    <a:pt x="1871" y="21600"/>
                  </a:lnTo>
                  <a:lnTo>
                    <a:pt x="19729" y="21600"/>
                  </a:lnTo>
                  <a:lnTo>
                    <a:pt x="19144" y="1379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" name="Shape">
              <a:extLst>
                <a:ext uri="{FF2B5EF4-FFF2-40B4-BE49-F238E27FC236}">
                  <a16:creationId xmlns="" xmlns:a16="http://schemas.microsoft.com/office/drawing/2014/main" id="{7789A29D-9687-48CD-AE11-0DAF7E4E9582}"/>
                </a:ext>
              </a:extLst>
            </p:cNvPr>
            <p:cNvSpPr/>
            <p:nvPr/>
          </p:nvSpPr>
          <p:spPr>
            <a:xfrm>
              <a:off x="3887325" y="6069842"/>
              <a:ext cx="482369" cy="7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1218" y="6"/>
                  </a:moveTo>
                  <a:cubicBezTo>
                    <a:pt x="11078" y="3"/>
                    <a:pt x="10938" y="0"/>
                    <a:pt x="10798" y="0"/>
                  </a:cubicBezTo>
                  <a:cubicBezTo>
                    <a:pt x="4846" y="0"/>
                    <a:pt x="0" y="3251"/>
                    <a:pt x="0" y="7245"/>
                  </a:cubicBezTo>
                  <a:lnTo>
                    <a:pt x="0" y="21600"/>
                  </a:lnTo>
                  <a:lnTo>
                    <a:pt x="835" y="21600"/>
                  </a:lnTo>
                  <a:lnTo>
                    <a:pt x="21596" y="21600"/>
                  </a:lnTo>
                  <a:lnTo>
                    <a:pt x="21596" y="7245"/>
                  </a:lnTo>
                  <a:cubicBezTo>
                    <a:pt x="21600" y="3342"/>
                    <a:pt x="16979" y="154"/>
                    <a:pt x="11218" y="6"/>
                  </a:cubicBez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" name="Shape">
              <a:extLst>
                <a:ext uri="{FF2B5EF4-FFF2-40B4-BE49-F238E27FC236}">
                  <a16:creationId xmlns="" xmlns:a16="http://schemas.microsoft.com/office/drawing/2014/main" id="{9141FBE7-455A-49A0-ABB2-829E328ED7A5}"/>
                </a:ext>
              </a:extLst>
            </p:cNvPr>
            <p:cNvSpPr/>
            <p:nvPr/>
          </p:nvSpPr>
          <p:spPr>
            <a:xfrm>
              <a:off x="3953611" y="6136128"/>
              <a:ext cx="351502" cy="6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808"/>
                  </a:lnTo>
                  <a:cubicBezTo>
                    <a:pt x="21600" y="2600"/>
                    <a:pt x="16764" y="0"/>
                    <a:pt x="10800" y="0"/>
                  </a:cubicBezTo>
                  <a:cubicBezTo>
                    <a:pt x="4836" y="0"/>
                    <a:pt x="0" y="2600"/>
                    <a:pt x="0" y="5808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" name="Shape">
              <a:extLst>
                <a:ext uri="{FF2B5EF4-FFF2-40B4-BE49-F238E27FC236}">
                  <a16:creationId xmlns="" xmlns:a16="http://schemas.microsoft.com/office/drawing/2014/main" id="{ED6A7A41-8F9F-4C2E-B019-B42CEC893476}"/>
                </a:ext>
              </a:extLst>
            </p:cNvPr>
            <p:cNvSpPr/>
            <p:nvPr/>
          </p:nvSpPr>
          <p:spPr>
            <a:xfrm>
              <a:off x="3489613" y="6789512"/>
              <a:ext cx="1270974" cy="13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6364"/>
                  </a:moveTo>
                  <a:cubicBezTo>
                    <a:pt x="21598" y="19256"/>
                    <a:pt x="21357" y="21600"/>
                    <a:pt x="21059" y="21600"/>
                  </a:cubicBezTo>
                  <a:lnTo>
                    <a:pt x="539" y="21600"/>
                  </a:lnTo>
                  <a:cubicBezTo>
                    <a:pt x="241" y="21600"/>
                    <a:pt x="0" y="19256"/>
                    <a:pt x="0" y="16364"/>
                  </a:cubicBezTo>
                  <a:lnTo>
                    <a:pt x="0" y="5236"/>
                  </a:lnTo>
                  <a:cubicBezTo>
                    <a:pt x="0" y="2344"/>
                    <a:pt x="241" y="0"/>
                    <a:pt x="539" y="0"/>
                  </a:cubicBezTo>
                  <a:lnTo>
                    <a:pt x="21061" y="0"/>
                  </a:lnTo>
                  <a:cubicBezTo>
                    <a:pt x="21359" y="0"/>
                    <a:pt x="21600" y="2344"/>
                    <a:pt x="21600" y="5236"/>
                  </a:cubicBezTo>
                  <a:lnTo>
                    <a:pt x="21600" y="16364"/>
                  </a:ln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0" name="Shape">
              <a:extLst>
                <a:ext uri="{FF2B5EF4-FFF2-40B4-BE49-F238E27FC236}">
                  <a16:creationId xmlns="" xmlns:a16="http://schemas.microsoft.com/office/drawing/2014/main" id="{7825E5D6-12C5-4432-B77D-58469723AA53}"/>
                </a:ext>
              </a:extLst>
            </p:cNvPr>
            <p:cNvSpPr/>
            <p:nvPr/>
          </p:nvSpPr>
          <p:spPr>
            <a:xfrm>
              <a:off x="3877856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1" name="Shape">
              <a:extLst>
                <a:ext uri="{FF2B5EF4-FFF2-40B4-BE49-F238E27FC236}">
                  <a16:creationId xmlns="" xmlns:a16="http://schemas.microsoft.com/office/drawing/2014/main" id="{77B14845-CB7A-4426-AA88-6C2217C13677}"/>
                </a:ext>
              </a:extLst>
            </p:cNvPr>
            <p:cNvSpPr/>
            <p:nvPr/>
          </p:nvSpPr>
          <p:spPr>
            <a:xfrm>
              <a:off x="4105120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2" name="Shape">
              <a:extLst>
                <a:ext uri="{FF2B5EF4-FFF2-40B4-BE49-F238E27FC236}">
                  <a16:creationId xmlns="" xmlns:a16="http://schemas.microsoft.com/office/drawing/2014/main" id="{52C5C789-9F04-4E8C-8EA0-61DF56D2D9CF}"/>
                </a:ext>
              </a:extLst>
            </p:cNvPr>
            <p:cNvSpPr/>
            <p:nvPr/>
          </p:nvSpPr>
          <p:spPr>
            <a:xfrm>
              <a:off x="4332384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3" name="Shape">
              <a:extLst>
                <a:ext uri="{FF2B5EF4-FFF2-40B4-BE49-F238E27FC236}">
                  <a16:creationId xmlns="" xmlns:a16="http://schemas.microsoft.com/office/drawing/2014/main" id="{CA03F174-2C39-4B22-B6ED-B151B056E68A}"/>
                </a:ext>
              </a:extLst>
            </p:cNvPr>
            <p:cNvSpPr/>
            <p:nvPr/>
          </p:nvSpPr>
          <p:spPr>
            <a:xfrm>
              <a:off x="3991488" y="5009277"/>
              <a:ext cx="277262" cy="27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30" y="37"/>
                  </a:moveTo>
                  <a:cubicBezTo>
                    <a:pt x="11287" y="22"/>
                    <a:pt x="11051" y="0"/>
                    <a:pt x="10800" y="0"/>
                  </a:cubicBezTo>
                  <a:cubicBezTo>
                    <a:pt x="4839" y="0"/>
                    <a:pt x="0" y="4832"/>
                    <a:pt x="0" y="10800"/>
                  </a:cubicBezTo>
                  <a:cubicBezTo>
                    <a:pt x="0" y="16761"/>
                    <a:pt x="4832" y="21600"/>
                    <a:pt x="10800" y="21600"/>
                  </a:cubicBezTo>
                  <a:cubicBezTo>
                    <a:pt x="11043" y="21600"/>
                    <a:pt x="11287" y="21578"/>
                    <a:pt x="11530" y="21563"/>
                  </a:cubicBezTo>
                  <a:cubicBezTo>
                    <a:pt x="17152" y="21187"/>
                    <a:pt x="21600" y="16517"/>
                    <a:pt x="21600" y="10800"/>
                  </a:cubicBezTo>
                  <a:cubicBezTo>
                    <a:pt x="21600" y="5083"/>
                    <a:pt x="17159" y="413"/>
                    <a:pt x="11530" y="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4" name="Circle">
              <a:extLst>
                <a:ext uri="{FF2B5EF4-FFF2-40B4-BE49-F238E27FC236}">
                  <a16:creationId xmlns="" xmlns:a16="http://schemas.microsoft.com/office/drawing/2014/main" id="{CC28A2F0-2CDB-4ECF-B490-88E7F1DCE8BE}"/>
                </a:ext>
              </a:extLst>
            </p:cNvPr>
            <p:cNvSpPr/>
            <p:nvPr/>
          </p:nvSpPr>
          <p:spPr>
            <a:xfrm>
              <a:off x="4048304" y="5066093"/>
              <a:ext cx="158895" cy="158895"/>
            </a:xfrm>
            <a:prstGeom prst="ellipse">
              <a:avLst/>
            </a:pr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5" name="Shape">
              <a:extLst>
                <a:ext uri="{FF2B5EF4-FFF2-40B4-BE49-F238E27FC236}">
                  <a16:creationId xmlns="" xmlns:a16="http://schemas.microsoft.com/office/drawing/2014/main" id="{E81DEF8E-302B-4452-BCEF-BE8BF3911CD9}"/>
                </a:ext>
              </a:extLst>
            </p:cNvPr>
            <p:cNvSpPr/>
            <p:nvPr/>
          </p:nvSpPr>
          <p:spPr>
            <a:xfrm>
              <a:off x="3593775" y="3077532"/>
              <a:ext cx="1074647" cy="704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076" y="20175"/>
                  </a:moveTo>
                  <a:lnTo>
                    <a:pt x="17673" y="20175"/>
                  </a:lnTo>
                  <a:lnTo>
                    <a:pt x="17601" y="18695"/>
                  </a:lnTo>
                  <a:lnTo>
                    <a:pt x="17601" y="15191"/>
                  </a:lnTo>
                  <a:cubicBezTo>
                    <a:pt x="17601" y="14855"/>
                    <a:pt x="17445" y="14570"/>
                    <a:pt x="17230" y="14489"/>
                  </a:cubicBezTo>
                  <a:cubicBezTo>
                    <a:pt x="16848" y="14344"/>
                    <a:pt x="16513" y="13920"/>
                    <a:pt x="16409" y="13212"/>
                  </a:cubicBezTo>
                  <a:cubicBezTo>
                    <a:pt x="16388" y="13067"/>
                    <a:pt x="16377" y="12916"/>
                    <a:pt x="16377" y="12759"/>
                  </a:cubicBezTo>
                  <a:lnTo>
                    <a:pt x="16377" y="6295"/>
                  </a:lnTo>
                  <a:cubicBezTo>
                    <a:pt x="16377" y="6139"/>
                    <a:pt x="16388" y="5988"/>
                    <a:pt x="16409" y="5843"/>
                  </a:cubicBezTo>
                  <a:cubicBezTo>
                    <a:pt x="16514" y="5134"/>
                    <a:pt x="16848" y="4711"/>
                    <a:pt x="17230" y="4566"/>
                  </a:cubicBezTo>
                  <a:cubicBezTo>
                    <a:pt x="17445" y="4484"/>
                    <a:pt x="17601" y="4203"/>
                    <a:pt x="17601" y="3863"/>
                  </a:cubicBezTo>
                  <a:lnTo>
                    <a:pt x="17601" y="2212"/>
                  </a:lnTo>
                  <a:lnTo>
                    <a:pt x="17601" y="1599"/>
                  </a:lnTo>
                  <a:lnTo>
                    <a:pt x="17648" y="1599"/>
                  </a:lnTo>
                  <a:cubicBezTo>
                    <a:pt x="17922" y="1599"/>
                    <a:pt x="18165" y="1294"/>
                    <a:pt x="18192" y="879"/>
                  </a:cubicBezTo>
                  <a:cubicBezTo>
                    <a:pt x="18222" y="403"/>
                    <a:pt x="17977" y="0"/>
                    <a:pt x="17671" y="0"/>
                  </a:cubicBezTo>
                  <a:lnTo>
                    <a:pt x="3922" y="0"/>
                  </a:lnTo>
                  <a:cubicBezTo>
                    <a:pt x="3648" y="0"/>
                    <a:pt x="3405" y="305"/>
                    <a:pt x="3378" y="720"/>
                  </a:cubicBezTo>
                  <a:cubicBezTo>
                    <a:pt x="3348" y="1196"/>
                    <a:pt x="3593" y="1599"/>
                    <a:pt x="3899" y="1599"/>
                  </a:cubicBezTo>
                  <a:lnTo>
                    <a:pt x="3969" y="1599"/>
                  </a:lnTo>
                  <a:lnTo>
                    <a:pt x="3969" y="2151"/>
                  </a:lnTo>
                  <a:lnTo>
                    <a:pt x="3969" y="18689"/>
                  </a:lnTo>
                  <a:lnTo>
                    <a:pt x="3897" y="20169"/>
                  </a:lnTo>
                  <a:lnTo>
                    <a:pt x="495" y="20169"/>
                  </a:lnTo>
                  <a:cubicBezTo>
                    <a:pt x="240" y="20169"/>
                    <a:pt x="14" y="20459"/>
                    <a:pt x="0" y="20845"/>
                  </a:cubicBezTo>
                  <a:cubicBezTo>
                    <a:pt x="-13" y="21258"/>
                    <a:pt x="202" y="21600"/>
                    <a:pt x="468" y="21600"/>
                  </a:cubicBezTo>
                  <a:lnTo>
                    <a:pt x="21104" y="21600"/>
                  </a:lnTo>
                  <a:cubicBezTo>
                    <a:pt x="21372" y="21600"/>
                    <a:pt x="21587" y="21258"/>
                    <a:pt x="21572" y="20845"/>
                  </a:cubicBezTo>
                  <a:cubicBezTo>
                    <a:pt x="21557" y="20465"/>
                    <a:pt x="21329" y="20175"/>
                    <a:pt x="21076" y="20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6" name="Shape">
              <a:extLst>
                <a:ext uri="{FF2B5EF4-FFF2-40B4-BE49-F238E27FC236}">
                  <a16:creationId xmlns="" xmlns:a16="http://schemas.microsoft.com/office/drawing/2014/main" id="{72C06ECE-86EE-452C-94B7-FD076C87A71F}"/>
                </a:ext>
              </a:extLst>
            </p:cNvPr>
            <p:cNvSpPr/>
            <p:nvPr/>
          </p:nvSpPr>
          <p:spPr>
            <a:xfrm>
              <a:off x="3612715" y="3579408"/>
              <a:ext cx="1030832" cy="15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5849"/>
                  </a:moveTo>
                  <a:cubicBezTo>
                    <a:pt x="21598" y="2623"/>
                    <a:pt x="21201" y="0"/>
                    <a:pt x="20713" y="0"/>
                  </a:cubicBezTo>
                  <a:lnTo>
                    <a:pt x="885" y="0"/>
                  </a:lnTo>
                  <a:cubicBezTo>
                    <a:pt x="397" y="0"/>
                    <a:pt x="0" y="2623"/>
                    <a:pt x="0" y="584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849"/>
                  </a:lnTo>
                  <a:close/>
                  <a:moveTo>
                    <a:pt x="21344" y="5849"/>
                  </a:moveTo>
                  <a:lnTo>
                    <a:pt x="21344" y="7751"/>
                  </a:lnTo>
                  <a:lnTo>
                    <a:pt x="19646" y="7751"/>
                  </a:lnTo>
                  <a:lnTo>
                    <a:pt x="19646" y="1679"/>
                  </a:lnTo>
                  <a:lnTo>
                    <a:pt x="20713" y="1679"/>
                  </a:lnTo>
                  <a:cubicBezTo>
                    <a:pt x="21062" y="1679"/>
                    <a:pt x="21344" y="3554"/>
                    <a:pt x="21344" y="5849"/>
                  </a:cubicBezTo>
                  <a:close/>
                  <a:moveTo>
                    <a:pt x="11919" y="15528"/>
                  </a:moveTo>
                  <a:lnTo>
                    <a:pt x="9683" y="15528"/>
                  </a:lnTo>
                  <a:lnTo>
                    <a:pt x="9683" y="9443"/>
                  </a:lnTo>
                  <a:lnTo>
                    <a:pt x="11919" y="9443"/>
                  </a:lnTo>
                  <a:lnTo>
                    <a:pt x="11919" y="15528"/>
                  </a:lnTo>
                  <a:close/>
                  <a:moveTo>
                    <a:pt x="12173" y="9443"/>
                  </a:moveTo>
                  <a:lnTo>
                    <a:pt x="14409" y="9443"/>
                  </a:lnTo>
                  <a:lnTo>
                    <a:pt x="14409" y="15528"/>
                  </a:lnTo>
                  <a:lnTo>
                    <a:pt x="12173" y="15528"/>
                  </a:lnTo>
                  <a:lnTo>
                    <a:pt x="12173" y="9443"/>
                  </a:lnTo>
                  <a:close/>
                  <a:moveTo>
                    <a:pt x="9429" y="15528"/>
                  </a:moveTo>
                  <a:lnTo>
                    <a:pt x="7193" y="15528"/>
                  </a:lnTo>
                  <a:lnTo>
                    <a:pt x="7193" y="9443"/>
                  </a:lnTo>
                  <a:lnTo>
                    <a:pt x="9429" y="9443"/>
                  </a:lnTo>
                  <a:lnTo>
                    <a:pt x="9429" y="15528"/>
                  </a:lnTo>
                  <a:close/>
                  <a:moveTo>
                    <a:pt x="6937" y="15528"/>
                  </a:moveTo>
                  <a:lnTo>
                    <a:pt x="4701" y="15528"/>
                  </a:lnTo>
                  <a:lnTo>
                    <a:pt x="4701" y="9443"/>
                  </a:lnTo>
                  <a:lnTo>
                    <a:pt x="6937" y="9443"/>
                  </a:lnTo>
                  <a:lnTo>
                    <a:pt x="6937" y="15528"/>
                  </a:lnTo>
                  <a:close/>
                  <a:moveTo>
                    <a:pt x="14665" y="15528"/>
                  </a:moveTo>
                  <a:lnTo>
                    <a:pt x="14665" y="9443"/>
                  </a:lnTo>
                  <a:lnTo>
                    <a:pt x="16901" y="9443"/>
                  </a:lnTo>
                  <a:lnTo>
                    <a:pt x="16901" y="15528"/>
                  </a:lnTo>
                  <a:lnTo>
                    <a:pt x="14665" y="15528"/>
                  </a:lnTo>
                  <a:close/>
                  <a:moveTo>
                    <a:pt x="17155" y="9443"/>
                  </a:moveTo>
                  <a:lnTo>
                    <a:pt x="19392" y="9443"/>
                  </a:lnTo>
                  <a:lnTo>
                    <a:pt x="19392" y="15528"/>
                  </a:lnTo>
                  <a:lnTo>
                    <a:pt x="17155" y="15528"/>
                  </a:lnTo>
                  <a:lnTo>
                    <a:pt x="17155" y="9443"/>
                  </a:lnTo>
                  <a:close/>
                  <a:moveTo>
                    <a:pt x="17155" y="7764"/>
                  </a:moveTo>
                  <a:lnTo>
                    <a:pt x="17155" y="1692"/>
                  </a:lnTo>
                  <a:lnTo>
                    <a:pt x="19392" y="1692"/>
                  </a:lnTo>
                  <a:lnTo>
                    <a:pt x="19392" y="7764"/>
                  </a:lnTo>
                  <a:lnTo>
                    <a:pt x="17155" y="7764"/>
                  </a:lnTo>
                  <a:close/>
                  <a:moveTo>
                    <a:pt x="16901" y="7764"/>
                  </a:moveTo>
                  <a:lnTo>
                    <a:pt x="14665" y="7764"/>
                  </a:lnTo>
                  <a:lnTo>
                    <a:pt x="14665" y="1692"/>
                  </a:lnTo>
                  <a:lnTo>
                    <a:pt x="16901" y="1692"/>
                  </a:lnTo>
                  <a:lnTo>
                    <a:pt x="16901" y="7764"/>
                  </a:lnTo>
                  <a:close/>
                  <a:moveTo>
                    <a:pt x="14409" y="7764"/>
                  </a:moveTo>
                  <a:lnTo>
                    <a:pt x="12173" y="7764"/>
                  </a:lnTo>
                  <a:lnTo>
                    <a:pt x="12173" y="1692"/>
                  </a:lnTo>
                  <a:lnTo>
                    <a:pt x="14409" y="1692"/>
                  </a:lnTo>
                  <a:lnTo>
                    <a:pt x="14409" y="7764"/>
                  </a:lnTo>
                  <a:close/>
                  <a:moveTo>
                    <a:pt x="11919" y="7764"/>
                  </a:moveTo>
                  <a:lnTo>
                    <a:pt x="9683" y="7764"/>
                  </a:lnTo>
                  <a:lnTo>
                    <a:pt x="9683" y="1692"/>
                  </a:lnTo>
                  <a:lnTo>
                    <a:pt x="11919" y="1692"/>
                  </a:lnTo>
                  <a:lnTo>
                    <a:pt x="11919" y="7764"/>
                  </a:lnTo>
                  <a:close/>
                  <a:moveTo>
                    <a:pt x="9429" y="7764"/>
                  </a:moveTo>
                  <a:lnTo>
                    <a:pt x="7193" y="7764"/>
                  </a:lnTo>
                  <a:lnTo>
                    <a:pt x="7193" y="1692"/>
                  </a:lnTo>
                  <a:lnTo>
                    <a:pt x="9429" y="1692"/>
                  </a:lnTo>
                  <a:lnTo>
                    <a:pt x="9429" y="7764"/>
                  </a:lnTo>
                  <a:close/>
                  <a:moveTo>
                    <a:pt x="6937" y="7764"/>
                  </a:moveTo>
                  <a:lnTo>
                    <a:pt x="4701" y="7764"/>
                  </a:lnTo>
                  <a:lnTo>
                    <a:pt x="4701" y="1692"/>
                  </a:lnTo>
                  <a:lnTo>
                    <a:pt x="6937" y="1692"/>
                  </a:lnTo>
                  <a:lnTo>
                    <a:pt x="6937" y="7764"/>
                  </a:lnTo>
                  <a:close/>
                  <a:moveTo>
                    <a:pt x="4447" y="7764"/>
                  </a:moveTo>
                  <a:lnTo>
                    <a:pt x="2210" y="7764"/>
                  </a:lnTo>
                  <a:lnTo>
                    <a:pt x="2210" y="1692"/>
                  </a:lnTo>
                  <a:lnTo>
                    <a:pt x="4447" y="1692"/>
                  </a:lnTo>
                  <a:lnTo>
                    <a:pt x="4447" y="7764"/>
                  </a:lnTo>
                  <a:close/>
                  <a:moveTo>
                    <a:pt x="4447" y="9443"/>
                  </a:moveTo>
                  <a:lnTo>
                    <a:pt x="4447" y="15528"/>
                  </a:lnTo>
                  <a:lnTo>
                    <a:pt x="2210" y="15528"/>
                  </a:lnTo>
                  <a:lnTo>
                    <a:pt x="2210" y="9443"/>
                  </a:lnTo>
                  <a:lnTo>
                    <a:pt x="4447" y="9443"/>
                  </a:lnTo>
                  <a:close/>
                  <a:moveTo>
                    <a:pt x="1954" y="15528"/>
                  </a:moveTo>
                  <a:lnTo>
                    <a:pt x="254" y="15528"/>
                  </a:lnTo>
                  <a:lnTo>
                    <a:pt x="254" y="9443"/>
                  </a:lnTo>
                  <a:lnTo>
                    <a:pt x="1954" y="9443"/>
                  </a:lnTo>
                  <a:lnTo>
                    <a:pt x="1954" y="15528"/>
                  </a:lnTo>
                  <a:close/>
                  <a:moveTo>
                    <a:pt x="19648" y="15528"/>
                  </a:moveTo>
                  <a:lnTo>
                    <a:pt x="19648" y="9443"/>
                  </a:lnTo>
                  <a:lnTo>
                    <a:pt x="21346" y="9443"/>
                  </a:lnTo>
                  <a:lnTo>
                    <a:pt x="21346" y="15528"/>
                  </a:lnTo>
                  <a:lnTo>
                    <a:pt x="19648" y="15528"/>
                  </a:lnTo>
                  <a:close/>
                  <a:moveTo>
                    <a:pt x="885" y="1679"/>
                  </a:moveTo>
                  <a:lnTo>
                    <a:pt x="1954" y="1679"/>
                  </a:lnTo>
                  <a:lnTo>
                    <a:pt x="1954" y="7751"/>
                  </a:lnTo>
                  <a:lnTo>
                    <a:pt x="254" y="7751"/>
                  </a:lnTo>
                  <a:lnTo>
                    <a:pt x="254" y="5849"/>
                  </a:lnTo>
                  <a:cubicBezTo>
                    <a:pt x="254" y="3554"/>
                    <a:pt x="538" y="1679"/>
                    <a:pt x="885" y="167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7" name="Shape">
              <a:extLst>
                <a:ext uri="{FF2B5EF4-FFF2-40B4-BE49-F238E27FC236}">
                  <a16:creationId xmlns="" xmlns:a16="http://schemas.microsoft.com/office/drawing/2014/main" id="{48C39062-27FC-4D4B-B812-7A53F0C3AAB7}"/>
                </a:ext>
              </a:extLst>
            </p:cNvPr>
            <p:cNvSpPr/>
            <p:nvPr/>
          </p:nvSpPr>
          <p:spPr>
            <a:xfrm>
              <a:off x="3811571" y="2575659"/>
              <a:ext cx="621474" cy="5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9" y="11621"/>
                  </a:moveTo>
                  <a:lnTo>
                    <a:pt x="11819" y="8808"/>
                  </a:lnTo>
                  <a:cubicBezTo>
                    <a:pt x="12355" y="8394"/>
                    <a:pt x="12711" y="7658"/>
                    <a:pt x="12711" y="6817"/>
                  </a:cubicBezTo>
                  <a:cubicBezTo>
                    <a:pt x="12711" y="5691"/>
                    <a:pt x="12072" y="4756"/>
                    <a:pt x="11220" y="4520"/>
                  </a:cubicBezTo>
                  <a:lnTo>
                    <a:pt x="10802" y="0"/>
                  </a:lnTo>
                  <a:lnTo>
                    <a:pt x="10384" y="4520"/>
                  </a:lnTo>
                  <a:cubicBezTo>
                    <a:pt x="9531" y="4756"/>
                    <a:pt x="8893" y="5695"/>
                    <a:pt x="8893" y="6817"/>
                  </a:cubicBezTo>
                  <a:cubicBezTo>
                    <a:pt x="8893" y="7658"/>
                    <a:pt x="9251" y="8394"/>
                    <a:pt x="9785" y="8808"/>
                  </a:cubicBezTo>
                  <a:lnTo>
                    <a:pt x="9785" y="11621"/>
                  </a:lnTo>
                  <a:cubicBezTo>
                    <a:pt x="9564" y="11645"/>
                    <a:pt x="9347" y="11678"/>
                    <a:pt x="9130" y="11715"/>
                  </a:cubicBezTo>
                  <a:cubicBezTo>
                    <a:pt x="4752" y="12519"/>
                    <a:pt x="1201" y="16442"/>
                    <a:pt x="0" y="21600"/>
                  </a:cubicBezTo>
                  <a:lnTo>
                    <a:pt x="18184" y="21600"/>
                  </a:lnTo>
                  <a:lnTo>
                    <a:pt x="21600" y="21600"/>
                  </a:lnTo>
                  <a:cubicBezTo>
                    <a:pt x="20343" y="16190"/>
                    <a:pt x="16495" y="12137"/>
                    <a:pt x="11819" y="116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8" name="Freeform: Shape 98">
              <a:extLst>
                <a:ext uri="{FF2B5EF4-FFF2-40B4-BE49-F238E27FC236}">
                  <a16:creationId xmlns="" xmlns:a16="http://schemas.microsoft.com/office/drawing/2014/main" id="{4F2E84E0-DACD-46E8-A2CA-D3138E9674EF}"/>
                </a:ext>
              </a:extLst>
            </p:cNvPr>
            <p:cNvSpPr/>
            <p:nvPr/>
          </p:nvSpPr>
          <p:spPr>
            <a:xfrm>
              <a:off x="4120175" y="2575660"/>
              <a:ext cx="640412" cy="4344718"/>
            </a:xfrm>
            <a:custGeom>
              <a:avLst/>
              <a:gdLst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434883 w 640412"/>
                <a:gd name="connsiteY29" fmla="*/ 1159708 h 4344718"/>
                <a:gd name="connsiteX30" fmla="*/ 435053 w 640412"/>
                <a:gd name="connsiteY30" fmla="*/ 1160089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356354 w 640412"/>
                <a:gd name="connsiteY45" fmla="*/ 2206353 h 4344718"/>
                <a:gd name="connsiteX46" fmla="*/ 356354 w 640412"/>
                <a:gd name="connsiteY46" fmla="*/ 2206354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444588 w 640412"/>
                <a:gd name="connsiteY52" fmla="*/ 3207262 h 4344718"/>
                <a:gd name="connsiteX53" fmla="*/ 444838 w 640412"/>
                <a:gd name="connsiteY53" fmla="*/ 321010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56373 w 640412"/>
                <a:gd name="connsiteY83" fmla="*/ 3210102 h 4344718"/>
                <a:gd name="connsiteX84" fmla="*/ 56369 w 640412"/>
                <a:gd name="connsiteY84" fmla="*/ 320726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56373 w 640412"/>
                <a:gd name="connsiteY84" fmla="*/ 321010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118" fmla="*/ 2191 w 640412"/>
                <a:gd name="connsiteY11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0 w 640412"/>
                <a:gd name="connsiteY84" fmla="*/ 3207262 h 4344718"/>
                <a:gd name="connsiteX85" fmla="*/ 0 w 640412"/>
                <a:gd name="connsiteY85" fmla="*/ 2708871 h 4344718"/>
                <a:gd name="connsiteX86" fmla="*/ 0 w 640412"/>
                <a:gd name="connsiteY86" fmla="*/ 2647800 h 4344718"/>
                <a:gd name="connsiteX87" fmla="*/ 0 w 640412"/>
                <a:gd name="connsiteY87" fmla="*/ 2491963 h 4344718"/>
                <a:gd name="connsiteX88" fmla="*/ 0 w 640412"/>
                <a:gd name="connsiteY88" fmla="*/ 2435624 h 4344718"/>
                <a:gd name="connsiteX89" fmla="*/ 0 w 640412"/>
                <a:gd name="connsiteY89" fmla="*/ 2207871 h 4344718"/>
                <a:gd name="connsiteX90" fmla="*/ 0 w 640412"/>
                <a:gd name="connsiteY90" fmla="*/ 2207870 h 4344718"/>
                <a:gd name="connsiteX91" fmla="*/ 0 w 640412"/>
                <a:gd name="connsiteY91" fmla="*/ 2206354 h 4344718"/>
                <a:gd name="connsiteX92" fmla="*/ 54762 w 640412"/>
                <a:gd name="connsiteY92" fmla="*/ 2206354 h 4344718"/>
                <a:gd name="connsiteX93" fmla="*/ 54762 w 640412"/>
                <a:gd name="connsiteY93" fmla="*/ 2206353 h 4344718"/>
                <a:gd name="connsiteX94" fmla="*/ 0 w 640412"/>
                <a:gd name="connsiteY94" fmla="*/ 2206353 h 4344718"/>
                <a:gd name="connsiteX95" fmla="*/ 0 w 640412"/>
                <a:gd name="connsiteY95" fmla="*/ 1356143 h 4344718"/>
                <a:gd name="connsiteX96" fmla="*/ 0 w 640412"/>
                <a:gd name="connsiteY96" fmla="*/ 1356142 h 4344718"/>
                <a:gd name="connsiteX97" fmla="*/ 0 w 640412"/>
                <a:gd name="connsiteY97" fmla="*/ 1212073 h 4344718"/>
                <a:gd name="connsiteX98" fmla="*/ 28127 w 640412"/>
                <a:gd name="connsiteY98" fmla="*/ 1212073 h 4344718"/>
                <a:gd name="connsiteX99" fmla="*/ 28127 w 640412"/>
                <a:gd name="connsiteY99" fmla="*/ 1212072 h 4344718"/>
                <a:gd name="connsiteX100" fmla="*/ 0 w 640412"/>
                <a:gd name="connsiteY100" fmla="*/ 1212072 h 4344718"/>
                <a:gd name="connsiteX101" fmla="*/ 0 w 640412"/>
                <a:gd name="connsiteY101" fmla="*/ 1206581 h 4344718"/>
                <a:gd name="connsiteX102" fmla="*/ 0 w 640412"/>
                <a:gd name="connsiteY102" fmla="*/ 1206580 h 4344718"/>
                <a:gd name="connsiteX103" fmla="*/ 0 w 640412"/>
                <a:gd name="connsiteY103" fmla="*/ 1183666 h 4344718"/>
                <a:gd name="connsiteX104" fmla="*/ 53121 w 640412"/>
                <a:gd name="connsiteY104" fmla="*/ 1183666 h 4344718"/>
                <a:gd name="connsiteX105" fmla="*/ 53121 w 640412"/>
                <a:gd name="connsiteY105" fmla="*/ 1183665 h 4344718"/>
                <a:gd name="connsiteX106" fmla="*/ 0 w 640412"/>
                <a:gd name="connsiteY106" fmla="*/ 1183665 h 4344718"/>
                <a:gd name="connsiteX107" fmla="*/ 0 w 640412"/>
                <a:gd name="connsiteY107" fmla="*/ 1159708 h 4344718"/>
                <a:gd name="connsiteX108" fmla="*/ 0 w 640412"/>
                <a:gd name="connsiteY108" fmla="*/ 1115866 h 4344718"/>
                <a:gd name="connsiteX109" fmla="*/ 0 w 640412"/>
                <a:gd name="connsiteY109" fmla="*/ 1071930 h 4344718"/>
                <a:gd name="connsiteX110" fmla="*/ 0 w 640412"/>
                <a:gd name="connsiteY110" fmla="*/ 1059807 h 4344718"/>
                <a:gd name="connsiteX111" fmla="*/ 0 w 640412"/>
                <a:gd name="connsiteY111" fmla="*/ 1015965 h 4344718"/>
                <a:gd name="connsiteX112" fmla="*/ 0 w 640412"/>
                <a:gd name="connsiteY112" fmla="*/ 1003748 h 4344718"/>
                <a:gd name="connsiteX113" fmla="*/ 0 w 640412"/>
                <a:gd name="connsiteY113" fmla="*/ 503200 h 4344718"/>
                <a:gd name="connsiteX114" fmla="*/ 0 w 640412"/>
                <a:gd name="connsiteY114" fmla="*/ 501873 h 4344718"/>
                <a:gd name="connsiteX115" fmla="*/ 0 w 640412"/>
                <a:gd name="connsiteY115" fmla="*/ 501872 h 4344718"/>
                <a:gd name="connsiteX116" fmla="*/ 0 w 640412"/>
                <a:gd name="connsiteY116" fmla="*/ 19183 h 4344718"/>
                <a:gd name="connsiteX117" fmla="*/ 2191 w 640412"/>
                <a:gd name="connsiteY11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0 w 640412"/>
                <a:gd name="connsiteY83" fmla="*/ 3207262 h 4344718"/>
                <a:gd name="connsiteX84" fmla="*/ 0 w 640412"/>
                <a:gd name="connsiteY84" fmla="*/ 2708871 h 4344718"/>
                <a:gd name="connsiteX85" fmla="*/ 0 w 640412"/>
                <a:gd name="connsiteY85" fmla="*/ 2647800 h 4344718"/>
                <a:gd name="connsiteX86" fmla="*/ 0 w 640412"/>
                <a:gd name="connsiteY86" fmla="*/ 2491963 h 4344718"/>
                <a:gd name="connsiteX87" fmla="*/ 0 w 640412"/>
                <a:gd name="connsiteY87" fmla="*/ 2435624 h 4344718"/>
                <a:gd name="connsiteX88" fmla="*/ 0 w 640412"/>
                <a:gd name="connsiteY88" fmla="*/ 2207871 h 4344718"/>
                <a:gd name="connsiteX89" fmla="*/ 0 w 640412"/>
                <a:gd name="connsiteY89" fmla="*/ 2207870 h 4344718"/>
                <a:gd name="connsiteX90" fmla="*/ 0 w 640412"/>
                <a:gd name="connsiteY90" fmla="*/ 2206354 h 4344718"/>
                <a:gd name="connsiteX91" fmla="*/ 54762 w 640412"/>
                <a:gd name="connsiteY91" fmla="*/ 2206354 h 4344718"/>
                <a:gd name="connsiteX92" fmla="*/ 54762 w 640412"/>
                <a:gd name="connsiteY92" fmla="*/ 2206353 h 4344718"/>
                <a:gd name="connsiteX93" fmla="*/ 0 w 640412"/>
                <a:gd name="connsiteY93" fmla="*/ 2206353 h 4344718"/>
                <a:gd name="connsiteX94" fmla="*/ 0 w 640412"/>
                <a:gd name="connsiteY94" fmla="*/ 1356143 h 4344718"/>
                <a:gd name="connsiteX95" fmla="*/ 0 w 640412"/>
                <a:gd name="connsiteY95" fmla="*/ 1356142 h 4344718"/>
                <a:gd name="connsiteX96" fmla="*/ 0 w 640412"/>
                <a:gd name="connsiteY96" fmla="*/ 1212073 h 4344718"/>
                <a:gd name="connsiteX97" fmla="*/ 28127 w 640412"/>
                <a:gd name="connsiteY97" fmla="*/ 1212073 h 4344718"/>
                <a:gd name="connsiteX98" fmla="*/ 28127 w 640412"/>
                <a:gd name="connsiteY98" fmla="*/ 1212072 h 4344718"/>
                <a:gd name="connsiteX99" fmla="*/ 0 w 640412"/>
                <a:gd name="connsiteY99" fmla="*/ 1212072 h 4344718"/>
                <a:gd name="connsiteX100" fmla="*/ 0 w 640412"/>
                <a:gd name="connsiteY100" fmla="*/ 1206581 h 4344718"/>
                <a:gd name="connsiteX101" fmla="*/ 0 w 640412"/>
                <a:gd name="connsiteY101" fmla="*/ 1206580 h 4344718"/>
                <a:gd name="connsiteX102" fmla="*/ 0 w 640412"/>
                <a:gd name="connsiteY102" fmla="*/ 1183666 h 4344718"/>
                <a:gd name="connsiteX103" fmla="*/ 53121 w 640412"/>
                <a:gd name="connsiteY103" fmla="*/ 1183666 h 4344718"/>
                <a:gd name="connsiteX104" fmla="*/ 53121 w 640412"/>
                <a:gd name="connsiteY104" fmla="*/ 1183665 h 4344718"/>
                <a:gd name="connsiteX105" fmla="*/ 0 w 640412"/>
                <a:gd name="connsiteY105" fmla="*/ 1183665 h 4344718"/>
                <a:gd name="connsiteX106" fmla="*/ 0 w 640412"/>
                <a:gd name="connsiteY106" fmla="*/ 1159708 h 4344718"/>
                <a:gd name="connsiteX107" fmla="*/ 0 w 640412"/>
                <a:gd name="connsiteY107" fmla="*/ 1115866 h 4344718"/>
                <a:gd name="connsiteX108" fmla="*/ 0 w 640412"/>
                <a:gd name="connsiteY108" fmla="*/ 1071930 h 4344718"/>
                <a:gd name="connsiteX109" fmla="*/ 0 w 640412"/>
                <a:gd name="connsiteY109" fmla="*/ 1059807 h 4344718"/>
                <a:gd name="connsiteX110" fmla="*/ 0 w 640412"/>
                <a:gd name="connsiteY110" fmla="*/ 1015965 h 4344718"/>
                <a:gd name="connsiteX111" fmla="*/ 0 w 640412"/>
                <a:gd name="connsiteY111" fmla="*/ 1003748 h 4344718"/>
                <a:gd name="connsiteX112" fmla="*/ 0 w 640412"/>
                <a:gd name="connsiteY112" fmla="*/ 503200 h 4344718"/>
                <a:gd name="connsiteX113" fmla="*/ 0 w 640412"/>
                <a:gd name="connsiteY113" fmla="*/ 501873 h 4344718"/>
                <a:gd name="connsiteX114" fmla="*/ 0 w 640412"/>
                <a:gd name="connsiteY114" fmla="*/ 501872 h 4344718"/>
                <a:gd name="connsiteX115" fmla="*/ 0 w 640412"/>
                <a:gd name="connsiteY115" fmla="*/ 19183 h 4344718"/>
                <a:gd name="connsiteX116" fmla="*/ 2191 w 640412"/>
                <a:gd name="connsiteY11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980 w 640412"/>
                <a:gd name="connsiteY76" fmla="*/ 4211106 h 4344718"/>
                <a:gd name="connsiteX77" fmla="*/ 5778 w 640412"/>
                <a:gd name="connsiteY77" fmla="*/ 4211106 h 4344718"/>
                <a:gd name="connsiteX78" fmla="*/ 0 w 640412"/>
                <a:gd name="connsiteY78" fmla="*/ 4211106 h 4344718"/>
                <a:gd name="connsiteX79" fmla="*/ 0 w 640412"/>
                <a:gd name="connsiteY79" fmla="*/ 3562323 h 4344718"/>
                <a:gd name="connsiteX80" fmla="*/ 0 w 640412"/>
                <a:gd name="connsiteY80" fmla="*/ 3495025 h 4344718"/>
                <a:gd name="connsiteX81" fmla="*/ 0 w 640412"/>
                <a:gd name="connsiteY81" fmla="*/ 3210102 h 4344718"/>
                <a:gd name="connsiteX82" fmla="*/ 0 w 640412"/>
                <a:gd name="connsiteY82" fmla="*/ 3207262 h 4344718"/>
                <a:gd name="connsiteX83" fmla="*/ 0 w 640412"/>
                <a:gd name="connsiteY83" fmla="*/ 2708871 h 4344718"/>
                <a:gd name="connsiteX84" fmla="*/ 0 w 640412"/>
                <a:gd name="connsiteY84" fmla="*/ 2647800 h 4344718"/>
                <a:gd name="connsiteX85" fmla="*/ 0 w 640412"/>
                <a:gd name="connsiteY85" fmla="*/ 2491963 h 4344718"/>
                <a:gd name="connsiteX86" fmla="*/ 0 w 640412"/>
                <a:gd name="connsiteY86" fmla="*/ 2435624 h 4344718"/>
                <a:gd name="connsiteX87" fmla="*/ 0 w 640412"/>
                <a:gd name="connsiteY87" fmla="*/ 2207871 h 4344718"/>
                <a:gd name="connsiteX88" fmla="*/ 0 w 640412"/>
                <a:gd name="connsiteY88" fmla="*/ 2207870 h 4344718"/>
                <a:gd name="connsiteX89" fmla="*/ 0 w 640412"/>
                <a:gd name="connsiteY89" fmla="*/ 2206354 h 4344718"/>
                <a:gd name="connsiteX90" fmla="*/ 54762 w 640412"/>
                <a:gd name="connsiteY90" fmla="*/ 2206354 h 4344718"/>
                <a:gd name="connsiteX91" fmla="*/ 54762 w 640412"/>
                <a:gd name="connsiteY91" fmla="*/ 2206353 h 4344718"/>
                <a:gd name="connsiteX92" fmla="*/ 0 w 640412"/>
                <a:gd name="connsiteY92" fmla="*/ 2206353 h 4344718"/>
                <a:gd name="connsiteX93" fmla="*/ 0 w 640412"/>
                <a:gd name="connsiteY93" fmla="*/ 1356143 h 4344718"/>
                <a:gd name="connsiteX94" fmla="*/ 0 w 640412"/>
                <a:gd name="connsiteY94" fmla="*/ 1356142 h 4344718"/>
                <a:gd name="connsiteX95" fmla="*/ 0 w 640412"/>
                <a:gd name="connsiteY95" fmla="*/ 1212073 h 4344718"/>
                <a:gd name="connsiteX96" fmla="*/ 28127 w 640412"/>
                <a:gd name="connsiteY96" fmla="*/ 1212073 h 4344718"/>
                <a:gd name="connsiteX97" fmla="*/ 28127 w 640412"/>
                <a:gd name="connsiteY97" fmla="*/ 1212072 h 4344718"/>
                <a:gd name="connsiteX98" fmla="*/ 0 w 640412"/>
                <a:gd name="connsiteY98" fmla="*/ 1212072 h 4344718"/>
                <a:gd name="connsiteX99" fmla="*/ 0 w 640412"/>
                <a:gd name="connsiteY99" fmla="*/ 1206581 h 4344718"/>
                <a:gd name="connsiteX100" fmla="*/ 0 w 640412"/>
                <a:gd name="connsiteY100" fmla="*/ 1206580 h 4344718"/>
                <a:gd name="connsiteX101" fmla="*/ 0 w 640412"/>
                <a:gd name="connsiteY101" fmla="*/ 1183666 h 4344718"/>
                <a:gd name="connsiteX102" fmla="*/ 53121 w 640412"/>
                <a:gd name="connsiteY102" fmla="*/ 1183666 h 4344718"/>
                <a:gd name="connsiteX103" fmla="*/ 53121 w 640412"/>
                <a:gd name="connsiteY103" fmla="*/ 1183665 h 4344718"/>
                <a:gd name="connsiteX104" fmla="*/ 0 w 640412"/>
                <a:gd name="connsiteY104" fmla="*/ 1183665 h 4344718"/>
                <a:gd name="connsiteX105" fmla="*/ 0 w 640412"/>
                <a:gd name="connsiteY105" fmla="*/ 1159708 h 4344718"/>
                <a:gd name="connsiteX106" fmla="*/ 0 w 640412"/>
                <a:gd name="connsiteY106" fmla="*/ 1115866 h 4344718"/>
                <a:gd name="connsiteX107" fmla="*/ 0 w 640412"/>
                <a:gd name="connsiteY107" fmla="*/ 1071930 h 4344718"/>
                <a:gd name="connsiteX108" fmla="*/ 0 w 640412"/>
                <a:gd name="connsiteY108" fmla="*/ 1059807 h 4344718"/>
                <a:gd name="connsiteX109" fmla="*/ 0 w 640412"/>
                <a:gd name="connsiteY109" fmla="*/ 1015965 h 4344718"/>
                <a:gd name="connsiteX110" fmla="*/ 0 w 640412"/>
                <a:gd name="connsiteY110" fmla="*/ 1003748 h 4344718"/>
                <a:gd name="connsiteX111" fmla="*/ 0 w 640412"/>
                <a:gd name="connsiteY111" fmla="*/ 503200 h 4344718"/>
                <a:gd name="connsiteX112" fmla="*/ 0 w 640412"/>
                <a:gd name="connsiteY112" fmla="*/ 501873 h 4344718"/>
                <a:gd name="connsiteX113" fmla="*/ 0 w 640412"/>
                <a:gd name="connsiteY113" fmla="*/ 501872 h 4344718"/>
                <a:gd name="connsiteX114" fmla="*/ 0 w 640412"/>
                <a:gd name="connsiteY114" fmla="*/ 19183 h 4344718"/>
                <a:gd name="connsiteX115" fmla="*/ 2191 w 640412"/>
                <a:gd name="connsiteY11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78 w 640412"/>
                <a:gd name="connsiteY76" fmla="*/ 4211106 h 4344718"/>
                <a:gd name="connsiteX77" fmla="*/ 0 w 640412"/>
                <a:gd name="connsiteY77" fmla="*/ 4211106 h 4344718"/>
                <a:gd name="connsiteX78" fmla="*/ 0 w 640412"/>
                <a:gd name="connsiteY78" fmla="*/ 3562323 h 4344718"/>
                <a:gd name="connsiteX79" fmla="*/ 0 w 640412"/>
                <a:gd name="connsiteY79" fmla="*/ 3495025 h 4344718"/>
                <a:gd name="connsiteX80" fmla="*/ 0 w 640412"/>
                <a:gd name="connsiteY80" fmla="*/ 3210102 h 4344718"/>
                <a:gd name="connsiteX81" fmla="*/ 0 w 640412"/>
                <a:gd name="connsiteY81" fmla="*/ 3207262 h 4344718"/>
                <a:gd name="connsiteX82" fmla="*/ 0 w 640412"/>
                <a:gd name="connsiteY82" fmla="*/ 2708871 h 4344718"/>
                <a:gd name="connsiteX83" fmla="*/ 0 w 640412"/>
                <a:gd name="connsiteY83" fmla="*/ 2647800 h 4344718"/>
                <a:gd name="connsiteX84" fmla="*/ 0 w 640412"/>
                <a:gd name="connsiteY84" fmla="*/ 2491963 h 4344718"/>
                <a:gd name="connsiteX85" fmla="*/ 0 w 640412"/>
                <a:gd name="connsiteY85" fmla="*/ 2435624 h 4344718"/>
                <a:gd name="connsiteX86" fmla="*/ 0 w 640412"/>
                <a:gd name="connsiteY86" fmla="*/ 2207871 h 4344718"/>
                <a:gd name="connsiteX87" fmla="*/ 0 w 640412"/>
                <a:gd name="connsiteY87" fmla="*/ 2207870 h 4344718"/>
                <a:gd name="connsiteX88" fmla="*/ 0 w 640412"/>
                <a:gd name="connsiteY88" fmla="*/ 2206354 h 4344718"/>
                <a:gd name="connsiteX89" fmla="*/ 54762 w 640412"/>
                <a:gd name="connsiteY89" fmla="*/ 2206354 h 4344718"/>
                <a:gd name="connsiteX90" fmla="*/ 54762 w 640412"/>
                <a:gd name="connsiteY90" fmla="*/ 2206353 h 4344718"/>
                <a:gd name="connsiteX91" fmla="*/ 0 w 640412"/>
                <a:gd name="connsiteY91" fmla="*/ 2206353 h 4344718"/>
                <a:gd name="connsiteX92" fmla="*/ 0 w 640412"/>
                <a:gd name="connsiteY92" fmla="*/ 1356143 h 4344718"/>
                <a:gd name="connsiteX93" fmla="*/ 0 w 640412"/>
                <a:gd name="connsiteY93" fmla="*/ 1356142 h 4344718"/>
                <a:gd name="connsiteX94" fmla="*/ 0 w 640412"/>
                <a:gd name="connsiteY94" fmla="*/ 1212073 h 4344718"/>
                <a:gd name="connsiteX95" fmla="*/ 28127 w 640412"/>
                <a:gd name="connsiteY95" fmla="*/ 1212073 h 4344718"/>
                <a:gd name="connsiteX96" fmla="*/ 28127 w 640412"/>
                <a:gd name="connsiteY96" fmla="*/ 1212072 h 4344718"/>
                <a:gd name="connsiteX97" fmla="*/ 0 w 640412"/>
                <a:gd name="connsiteY97" fmla="*/ 1212072 h 4344718"/>
                <a:gd name="connsiteX98" fmla="*/ 0 w 640412"/>
                <a:gd name="connsiteY98" fmla="*/ 1206581 h 4344718"/>
                <a:gd name="connsiteX99" fmla="*/ 0 w 640412"/>
                <a:gd name="connsiteY99" fmla="*/ 1206580 h 4344718"/>
                <a:gd name="connsiteX100" fmla="*/ 0 w 640412"/>
                <a:gd name="connsiteY100" fmla="*/ 1183666 h 4344718"/>
                <a:gd name="connsiteX101" fmla="*/ 53121 w 640412"/>
                <a:gd name="connsiteY101" fmla="*/ 1183666 h 4344718"/>
                <a:gd name="connsiteX102" fmla="*/ 53121 w 640412"/>
                <a:gd name="connsiteY102" fmla="*/ 1183665 h 4344718"/>
                <a:gd name="connsiteX103" fmla="*/ 0 w 640412"/>
                <a:gd name="connsiteY103" fmla="*/ 1183665 h 4344718"/>
                <a:gd name="connsiteX104" fmla="*/ 0 w 640412"/>
                <a:gd name="connsiteY104" fmla="*/ 1159708 h 4344718"/>
                <a:gd name="connsiteX105" fmla="*/ 0 w 640412"/>
                <a:gd name="connsiteY105" fmla="*/ 1115866 h 4344718"/>
                <a:gd name="connsiteX106" fmla="*/ 0 w 640412"/>
                <a:gd name="connsiteY106" fmla="*/ 1071930 h 4344718"/>
                <a:gd name="connsiteX107" fmla="*/ 0 w 640412"/>
                <a:gd name="connsiteY107" fmla="*/ 1059807 h 4344718"/>
                <a:gd name="connsiteX108" fmla="*/ 0 w 640412"/>
                <a:gd name="connsiteY108" fmla="*/ 1015965 h 4344718"/>
                <a:gd name="connsiteX109" fmla="*/ 0 w 640412"/>
                <a:gd name="connsiteY109" fmla="*/ 1003748 h 4344718"/>
                <a:gd name="connsiteX110" fmla="*/ 0 w 640412"/>
                <a:gd name="connsiteY110" fmla="*/ 503200 h 4344718"/>
                <a:gd name="connsiteX111" fmla="*/ 0 w 640412"/>
                <a:gd name="connsiteY111" fmla="*/ 501873 h 4344718"/>
                <a:gd name="connsiteX112" fmla="*/ 0 w 640412"/>
                <a:gd name="connsiteY112" fmla="*/ 501872 h 4344718"/>
                <a:gd name="connsiteX113" fmla="*/ 0 w 640412"/>
                <a:gd name="connsiteY113" fmla="*/ 19183 h 4344718"/>
                <a:gd name="connsiteX114" fmla="*/ 2191 w 640412"/>
                <a:gd name="connsiteY11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78 w 640412"/>
                <a:gd name="connsiteY75" fmla="*/ 4211106 h 4344718"/>
                <a:gd name="connsiteX76" fmla="*/ 0 w 640412"/>
                <a:gd name="connsiteY76" fmla="*/ 4211106 h 4344718"/>
                <a:gd name="connsiteX77" fmla="*/ 0 w 640412"/>
                <a:gd name="connsiteY77" fmla="*/ 3562323 h 4344718"/>
                <a:gd name="connsiteX78" fmla="*/ 0 w 640412"/>
                <a:gd name="connsiteY78" fmla="*/ 3495025 h 4344718"/>
                <a:gd name="connsiteX79" fmla="*/ 0 w 640412"/>
                <a:gd name="connsiteY79" fmla="*/ 3210102 h 4344718"/>
                <a:gd name="connsiteX80" fmla="*/ 0 w 640412"/>
                <a:gd name="connsiteY80" fmla="*/ 3207262 h 4344718"/>
                <a:gd name="connsiteX81" fmla="*/ 0 w 640412"/>
                <a:gd name="connsiteY81" fmla="*/ 2708871 h 4344718"/>
                <a:gd name="connsiteX82" fmla="*/ 0 w 640412"/>
                <a:gd name="connsiteY82" fmla="*/ 2647800 h 4344718"/>
                <a:gd name="connsiteX83" fmla="*/ 0 w 640412"/>
                <a:gd name="connsiteY83" fmla="*/ 2491963 h 4344718"/>
                <a:gd name="connsiteX84" fmla="*/ 0 w 640412"/>
                <a:gd name="connsiteY84" fmla="*/ 2435624 h 4344718"/>
                <a:gd name="connsiteX85" fmla="*/ 0 w 640412"/>
                <a:gd name="connsiteY85" fmla="*/ 2207871 h 4344718"/>
                <a:gd name="connsiteX86" fmla="*/ 0 w 640412"/>
                <a:gd name="connsiteY86" fmla="*/ 2207870 h 4344718"/>
                <a:gd name="connsiteX87" fmla="*/ 0 w 640412"/>
                <a:gd name="connsiteY87" fmla="*/ 2206354 h 4344718"/>
                <a:gd name="connsiteX88" fmla="*/ 54762 w 640412"/>
                <a:gd name="connsiteY88" fmla="*/ 2206354 h 4344718"/>
                <a:gd name="connsiteX89" fmla="*/ 54762 w 640412"/>
                <a:gd name="connsiteY89" fmla="*/ 2206353 h 4344718"/>
                <a:gd name="connsiteX90" fmla="*/ 0 w 640412"/>
                <a:gd name="connsiteY90" fmla="*/ 2206353 h 4344718"/>
                <a:gd name="connsiteX91" fmla="*/ 0 w 640412"/>
                <a:gd name="connsiteY91" fmla="*/ 1356143 h 4344718"/>
                <a:gd name="connsiteX92" fmla="*/ 0 w 640412"/>
                <a:gd name="connsiteY92" fmla="*/ 1356142 h 4344718"/>
                <a:gd name="connsiteX93" fmla="*/ 0 w 640412"/>
                <a:gd name="connsiteY93" fmla="*/ 1212073 h 4344718"/>
                <a:gd name="connsiteX94" fmla="*/ 28127 w 640412"/>
                <a:gd name="connsiteY94" fmla="*/ 1212073 h 4344718"/>
                <a:gd name="connsiteX95" fmla="*/ 28127 w 640412"/>
                <a:gd name="connsiteY95" fmla="*/ 1212072 h 4344718"/>
                <a:gd name="connsiteX96" fmla="*/ 0 w 640412"/>
                <a:gd name="connsiteY96" fmla="*/ 1212072 h 4344718"/>
                <a:gd name="connsiteX97" fmla="*/ 0 w 640412"/>
                <a:gd name="connsiteY97" fmla="*/ 1206581 h 4344718"/>
                <a:gd name="connsiteX98" fmla="*/ 0 w 640412"/>
                <a:gd name="connsiteY98" fmla="*/ 1206580 h 4344718"/>
                <a:gd name="connsiteX99" fmla="*/ 0 w 640412"/>
                <a:gd name="connsiteY99" fmla="*/ 1183666 h 4344718"/>
                <a:gd name="connsiteX100" fmla="*/ 53121 w 640412"/>
                <a:gd name="connsiteY100" fmla="*/ 1183666 h 4344718"/>
                <a:gd name="connsiteX101" fmla="*/ 53121 w 640412"/>
                <a:gd name="connsiteY101" fmla="*/ 1183665 h 4344718"/>
                <a:gd name="connsiteX102" fmla="*/ 0 w 640412"/>
                <a:gd name="connsiteY102" fmla="*/ 1183665 h 4344718"/>
                <a:gd name="connsiteX103" fmla="*/ 0 w 640412"/>
                <a:gd name="connsiteY103" fmla="*/ 1159708 h 4344718"/>
                <a:gd name="connsiteX104" fmla="*/ 0 w 640412"/>
                <a:gd name="connsiteY104" fmla="*/ 1115866 h 4344718"/>
                <a:gd name="connsiteX105" fmla="*/ 0 w 640412"/>
                <a:gd name="connsiteY105" fmla="*/ 1071930 h 4344718"/>
                <a:gd name="connsiteX106" fmla="*/ 0 w 640412"/>
                <a:gd name="connsiteY106" fmla="*/ 1059807 h 4344718"/>
                <a:gd name="connsiteX107" fmla="*/ 0 w 640412"/>
                <a:gd name="connsiteY107" fmla="*/ 1015965 h 4344718"/>
                <a:gd name="connsiteX108" fmla="*/ 0 w 640412"/>
                <a:gd name="connsiteY108" fmla="*/ 1003748 h 4344718"/>
                <a:gd name="connsiteX109" fmla="*/ 0 w 640412"/>
                <a:gd name="connsiteY109" fmla="*/ 503200 h 4344718"/>
                <a:gd name="connsiteX110" fmla="*/ 0 w 640412"/>
                <a:gd name="connsiteY110" fmla="*/ 501873 h 4344718"/>
                <a:gd name="connsiteX111" fmla="*/ 0 w 640412"/>
                <a:gd name="connsiteY111" fmla="*/ 501872 h 4344718"/>
                <a:gd name="connsiteX112" fmla="*/ 0 w 640412"/>
                <a:gd name="connsiteY112" fmla="*/ 19183 h 4344718"/>
                <a:gd name="connsiteX113" fmla="*/ 2191 w 640412"/>
                <a:gd name="connsiteY113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0 w 640412"/>
                <a:gd name="connsiteY68" fmla="*/ 4214136 h 4344718"/>
                <a:gd name="connsiteX69" fmla="*/ 0 w 640412"/>
                <a:gd name="connsiteY69" fmla="*/ 4213853 h 4344718"/>
                <a:gd name="connsiteX70" fmla="*/ 0 w 640412"/>
                <a:gd name="connsiteY70" fmla="*/ 4213852 h 4344718"/>
                <a:gd name="connsiteX71" fmla="*/ 0 w 640412"/>
                <a:gd name="connsiteY71" fmla="*/ 4213284 h 4344718"/>
                <a:gd name="connsiteX72" fmla="*/ 0 w 640412"/>
                <a:gd name="connsiteY72" fmla="*/ 4211107 h 4344718"/>
                <a:gd name="connsiteX73" fmla="*/ 5778 w 640412"/>
                <a:gd name="connsiteY73" fmla="*/ 4211107 h 4344718"/>
                <a:gd name="connsiteX74" fmla="*/ 5778 w 640412"/>
                <a:gd name="connsiteY74" fmla="*/ 4211106 h 4344718"/>
                <a:gd name="connsiteX75" fmla="*/ 0 w 640412"/>
                <a:gd name="connsiteY75" fmla="*/ 4211106 h 4344718"/>
                <a:gd name="connsiteX76" fmla="*/ 0 w 640412"/>
                <a:gd name="connsiteY76" fmla="*/ 3562323 h 4344718"/>
                <a:gd name="connsiteX77" fmla="*/ 0 w 640412"/>
                <a:gd name="connsiteY77" fmla="*/ 3495025 h 4344718"/>
                <a:gd name="connsiteX78" fmla="*/ 0 w 640412"/>
                <a:gd name="connsiteY78" fmla="*/ 3210102 h 4344718"/>
                <a:gd name="connsiteX79" fmla="*/ 0 w 640412"/>
                <a:gd name="connsiteY79" fmla="*/ 3207262 h 4344718"/>
                <a:gd name="connsiteX80" fmla="*/ 0 w 640412"/>
                <a:gd name="connsiteY80" fmla="*/ 2708871 h 4344718"/>
                <a:gd name="connsiteX81" fmla="*/ 0 w 640412"/>
                <a:gd name="connsiteY81" fmla="*/ 2647800 h 4344718"/>
                <a:gd name="connsiteX82" fmla="*/ 0 w 640412"/>
                <a:gd name="connsiteY82" fmla="*/ 2491963 h 4344718"/>
                <a:gd name="connsiteX83" fmla="*/ 0 w 640412"/>
                <a:gd name="connsiteY83" fmla="*/ 2435624 h 4344718"/>
                <a:gd name="connsiteX84" fmla="*/ 0 w 640412"/>
                <a:gd name="connsiteY84" fmla="*/ 2207871 h 4344718"/>
                <a:gd name="connsiteX85" fmla="*/ 0 w 640412"/>
                <a:gd name="connsiteY85" fmla="*/ 2207870 h 4344718"/>
                <a:gd name="connsiteX86" fmla="*/ 0 w 640412"/>
                <a:gd name="connsiteY86" fmla="*/ 2206354 h 4344718"/>
                <a:gd name="connsiteX87" fmla="*/ 54762 w 640412"/>
                <a:gd name="connsiteY87" fmla="*/ 2206354 h 4344718"/>
                <a:gd name="connsiteX88" fmla="*/ 54762 w 640412"/>
                <a:gd name="connsiteY88" fmla="*/ 2206353 h 4344718"/>
                <a:gd name="connsiteX89" fmla="*/ 0 w 640412"/>
                <a:gd name="connsiteY89" fmla="*/ 2206353 h 4344718"/>
                <a:gd name="connsiteX90" fmla="*/ 0 w 640412"/>
                <a:gd name="connsiteY90" fmla="*/ 1356143 h 4344718"/>
                <a:gd name="connsiteX91" fmla="*/ 0 w 640412"/>
                <a:gd name="connsiteY91" fmla="*/ 1356142 h 4344718"/>
                <a:gd name="connsiteX92" fmla="*/ 0 w 640412"/>
                <a:gd name="connsiteY92" fmla="*/ 1212073 h 4344718"/>
                <a:gd name="connsiteX93" fmla="*/ 28127 w 640412"/>
                <a:gd name="connsiteY93" fmla="*/ 1212073 h 4344718"/>
                <a:gd name="connsiteX94" fmla="*/ 28127 w 640412"/>
                <a:gd name="connsiteY94" fmla="*/ 1212072 h 4344718"/>
                <a:gd name="connsiteX95" fmla="*/ 0 w 640412"/>
                <a:gd name="connsiteY95" fmla="*/ 1212072 h 4344718"/>
                <a:gd name="connsiteX96" fmla="*/ 0 w 640412"/>
                <a:gd name="connsiteY96" fmla="*/ 1206581 h 4344718"/>
                <a:gd name="connsiteX97" fmla="*/ 0 w 640412"/>
                <a:gd name="connsiteY97" fmla="*/ 1206580 h 4344718"/>
                <a:gd name="connsiteX98" fmla="*/ 0 w 640412"/>
                <a:gd name="connsiteY98" fmla="*/ 1183666 h 4344718"/>
                <a:gd name="connsiteX99" fmla="*/ 53121 w 640412"/>
                <a:gd name="connsiteY99" fmla="*/ 1183666 h 4344718"/>
                <a:gd name="connsiteX100" fmla="*/ 53121 w 640412"/>
                <a:gd name="connsiteY100" fmla="*/ 1183665 h 4344718"/>
                <a:gd name="connsiteX101" fmla="*/ 0 w 640412"/>
                <a:gd name="connsiteY101" fmla="*/ 1183665 h 4344718"/>
                <a:gd name="connsiteX102" fmla="*/ 0 w 640412"/>
                <a:gd name="connsiteY102" fmla="*/ 1159708 h 4344718"/>
                <a:gd name="connsiteX103" fmla="*/ 0 w 640412"/>
                <a:gd name="connsiteY103" fmla="*/ 1115866 h 4344718"/>
                <a:gd name="connsiteX104" fmla="*/ 0 w 640412"/>
                <a:gd name="connsiteY104" fmla="*/ 1071930 h 4344718"/>
                <a:gd name="connsiteX105" fmla="*/ 0 w 640412"/>
                <a:gd name="connsiteY105" fmla="*/ 1059807 h 4344718"/>
                <a:gd name="connsiteX106" fmla="*/ 0 w 640412"/>
                <a:gd name="connsiteY106" fmla="*/ 1015965 h 4344718"/>
                <a:gd name="connsiteX107" fmla="*/ 0 w 640412"/>
                <a:gd name="connsiteY107" fmla="*/ 1003748 h 4344718"/>
                <a:gd name="connsiteX108" fmla="*/ 0 w 640412"/>
                <a:gd name="connsiteY108" fmla="*/ 503200 h 4344718"/>
                <a:gd name="connsiteX109" fmla="*/ 0 w 640412"/>
                <a:gd name="connsiteY109" fmla="*/ 501873 h 4344718"/>
                <a:gd name="connsiteX110" fmla="*/ 0 w 640412"/>
                <a:gd name="connsiteY110" fmla="*/ 501872 h 4344718"/>
                <a:gd name="connsiteX111" fmla="*/ 0 w 640412"/>
                <a:gd name="connsiteY111" fmla="*/ 19183 h 4344718"/>
                <a:gd name="connsiteX112" fmla="*/ 2191 w 640412"/>
                <a:gd name="connsiteY112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0 w 640412"/>
                <a:gd name="connsiteY67" fmla="*/ 4214136 h 4344718"/>
                <a:gd name="connsiteX68" fmla="*/ 0 w 640412"/>
                <a:gd name="connsiteY68" fmla="*/ 4213853 h 4344718"/>
                <a:gd name="connsiteX69" fmla="*/ 0 w 640412"/>
                <a:gd name="connsiteY69" fmla="*/ 4213852 h 4344718"/>
                <a:gd name="connsiteX70" fmla="*/ 0 w 640412"/>
                <a:gd name="connsiteY70" fmla="*/ 4213284 h 4344718"/>
                <a:gd name="connsiteX71" fmla="*/ 0 w 640412"/>
                <a:gd name="connsiteY71" fmla="*/ 4211107 h 4344718"/>
                <a:gd name="connsiteX72" fmla="*/ 5778 w 640412"/>
                <a:gd name="connsiteY72" fmla="*/ 4211107 h 4344718"/>
                <a:gd name="connsiteX73" fmla="*/ 5778 w 640412"/>
                <a:gd name="connsiteY73" fmla="*/ 4211106 h 4344718"/>
                <a:gd name="connsiteX74" fmla="*/ 0 w 640412"/>
                <a:gd name="connsiteY74" fmla="*/ 4211106 h 4344718"/>
                <a:gd name="connsiteX75" fmla="*/ 0 w 640412"/>
                <a:gd name="connsiteY75" fmla="*/ 3562323 h 4344718"/>
                <a:gd name="connsiteX76" fmla="*/ 0 w 640412"/>
                <a:gd name="connsiteY76" fmla="*/ 3495025 h 4344718"/>
                <a:gd name="connsiteX77" fmla="*/ 0 w 640412"/>
                <a:gd name="connsiteY77" fmla="*/ 3210102 h 4344718"/>
                <a:gd name="connsiteX78" fmla="*/ 0 w 640412"/>
                <a:gd name="connsiteY78" fmla="*/ 3207262 h 4344718"/>
                <a:gd name="connsiteX79" fmla="*/ 0 w 640412"/>
                <a:gd name="connsiteY79" fmla="*/ 2708871 h 4344718"/>
                <a:gd name="connsiteX80" fmla="*/ 0 w 640412"/>
                <a:gd name="connsiteY80" fmla="*/ 2647800 h 4344718"/>
                <a:gd name="connsiteX81" fmla="*/ 0 w 640412"/>
                <a:gd name="connsiteY81" fmla="*/ 2491963 h 4344718"/>
                <a:gd name="connsiteX82" fmla="*/ 0 w 640412"/>
                <a:gd name="connsiteY82" fmla="*/ 2435624 h 4344718"/>
                <a:gd name="connsiteX83" fmla="*/ 0 w 640412"/>
                <a:gd name="connsiteY83" fmla="*/ 2207871 h 4344718"/>
                <a:gd name="connsiteX84" fmla="*/ 0 w 640412"/>
                <a:gd name="connsiteY84" fmla="*/ 2207870 h 4344718"/>
                <a:gd name="connsiteX85" fmla="*/ 0 w 640412"/>
                <a:gd name="connsiteY85" fmla="*/ 2206354 h 4344718"/>
                <a:gd name="connsiteX86" fmla="*/ 54762 w 640412"/>
                <a:gd name="connsiteY86" fmla="*/ 2206354 h 4344718"/>
                <a:gd name="connsiteX87" fmla="*/ 54762 w 640412"/>
                <a:gd name="connsiteY87" fmla="*/ 2206353 h 4344718"/>
                <a:gd name="connsiteX88" fmla="*/ 0 w 640412"/>
                <a:gd name="connsiteY88" fmla="*/ 2206353 h 4344718"/>
                <a:gd name="connsiteX89" fmla="*/ 0 w 640412"/>
                <a:gd name="connsiteY89" fmla="*/ 1356143 h 4344718"/>
                <a:gd name="connsiteX90" fmla="*/ 0 w 640412"/>
                <a:gd name="connsiteY90" fmla="*/ 1356142 h 4344718"/>
                <a:gd name="connsiteX91" fmla="*/ 0 w 640412"/>
                <a:gd name="connsiteY91" fmla="*/ 1212073 h 4344718"/>
                <a:gd name="connsiteX92" fmla="*/ 28127 w 640412"/>
                <a:gd name="connsiteY92" fmla="*/ 1212073 h 4344718"/>
                <a:gd name="connsiteX93" fmla="*/ 28127 w 640412"/>
                <a:gd name="connsiteY93" fmla="*/ 1212072 h 4344718"/>
                <a:gd name="connsiteX94" fmla="*/ 0 w 640412"/>
                <a:gd name="connsiteY94" fmla="*/ 1212072 h 4344718"/>
                <a:gd name="connsiteX95" fmla="*/ 0 w 640412"/>
                <a:gd name="connsiteY95" fmla="*/ 1206581 h 4344718"/>
                <a:gd name="connsiteX96" fmla="*/ 0 w 640412"/>
                <a:gd name="connsiteY96" fmla="*/ 1206580 h 4344718"/>
                <a:gd name="connsiteX97" fmla="*/ 0 w 640412"/>
                <a:gd name="connsiteY97" fmla="*/ 1183666 h 4344718"/>
                <a:gd name="connsiteX98" fmla="*/ 53121 w 640412"/>
                <a:gd name="connsiteY98" fmla="*/ 1183666 h 4344718"/>
                <a:gd name="connsiteX99" fmla="*/ 53121 w 640412"/>
                <a:gd name="connsiteY99" fmla="*/ 1183665 h 4344718"/>
                <a:gd name="connsiteX100" fmla="*/ 0 w 640412"/>
                <a:gd name="connsiteY100" fmla="*/ 1183665 h 4344718"/>
                <a:gd name="connsiteX101" fmla="*/ 0 w 640412"/>
                <a:gd name="connsiteY101" fmla="*/ 1159708 h 4344718"/>
                <a:gd name="connsiteX102" fmla="*/ 0 w 640412"/>
                <a:gd name="connsiteY102" fmla="*/ 1115866 h 4344718"/>
                <a:gd name="connsiteX103" fmla="*/ 0 w 640412"/>
                <a:gd name="connsiteY103" fmla="*/ 1071930 h 4344718"/>
                <a:gd name="connsiteX104" fmla="*/ 0 w 640412"/>
                <a:gd name="connsiteY104" fmla="*/ 1059807 h 4344718"/>
                <a:gd name="connsiteX105" fmla="*/ 0 w 640412"/>
                <a:gd name="connsiteY105" fmla="*/ 1015965 h 4344718"/>
                <a:gd name="connsiteX106" fmla="*/ 0 w 640412"/>
                <a:gd name="connsiteY106" fmla="*/ 1003748 h 4344718"/>
                <a:gd name="connsiteX107" fmla="*/ 0 w 640412"/>
                <a:gd name="connsiteY107" fmla="*/ 503200 h 4344718"/>
                <a:gd name="connsiteX108" fmla="*/ 0 w 640412"/>
                <a:gd name="connsiteY108" fmla="*/ 501873 h 4344718"/>
                <a:gd name="connsiteX109" fmla="*/ 0 w 640412"/>
                <a:gd name="connsiteY109" fmla="*/ 501872 h 4344718"/>
                <a:gd name="connsiteX110" fmla="*/ 0 w 640412"/>
                <a:gd name="connsiteY110" fmla="*/ 19183 h 4344718"/>
                <a:gd name="connsiteX111" fmla="*/ 2191 w 640412"/>
                <a:gd name="connsiteY111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608697 w 640412"/>
                <a:gd name="connsiteY59" fmla="*/ 4213853 h 4344718"/>
                <a:gd name="connsiteX60" fmla="*/ 640412 w 640412"/>
                <a:gd name="connsiteY60" fmla="*/ 4245576 h 4344718"/>
                <a:gd name="connsiteX61" fmla="*/ 640412 w 640412"/>
                <a:gd name="connsiteY61" fmla="*/ 4312996 h 4344718"/>
                <a:gd name="connsiteX62" fmla="*/ 640295 w 640412"/>
                <a:gd name="connsiteY62" fmla="*/ 4312996 h 4344718"/>
                <a:gd name="connsiteX63" fmla="*/ 608579 w 640412"/>
                <a:gd name="connsiteY63" fmla="*/ 4344718 h 4344718"/>
                <a:gd name="connsiteX64" fmla="*/ 0 w 640412"/>
                <a:gd name="connsiteY64" fmla="*/ 4344718 h 4344718"/>
                <a:gd name="connsiteX65" fmla="*/ 0 w 640412"/>
                <a:gd name="connsiteY65" fmla="*/ 4214137 h 4344718"/>
                <a:gd name="connsiteX66" fmla="*/ 0 w 640412"/>
                <a:gd name="connsiteY66" fmla="*/ 4214136 h 4344718"/>
                <a:gd name="connsiteX67" fmla="*/ 0 w 640412"/>
                <a:gd name="connsiteY67" fmla="*/ 4213853 h 4344718"/>
                <a:gd name="connsiteX68" fmla="*/ 0 w 640412"/>
                <a:gd name="connsiteY68" fmla="*/ 4213852 h 4344718"/>
                <a:gd name="connsiteX69" fmla="*/ 0 w 640412"/>
                <a:gd name="connsiteY69" fmla="*/ 4213284 h 4344718"/>
                <a:gd name="connsiteX70" fmla="*/ 0 w 640412"/>
                <a:gd name="connsiteY70" fmla="*/ 4211107 h 4344718"/>
                <a:gd name="connsiteX71" fmla="*/ 5778 w 640412"/>
                <a:gd name="connsiteY71" fmla="*/ 4211107 h 4344718"/>
                <a:gd name="connsiteX72" fmla="*/ 5778 w 640412"/>
                <a:gd name="connsiteY72" fmla="*/ 4211106 h 4344718"/>
                <a:gd name="connsiteX73" fmla="*/ 0 w 640412"/>
                <a:gd name="connsiteY73" fmla="*/ 4211106 h 4344718"/>
                <a:gd name="connsiteX74" fmla="*/ 0 w 640412"/>
                <a:gd name="connsiteY74" fmla="*/ 3562323 h 4344718"/>
                <a:gd name="connsiteX75" fmla="*/ 0 w 640412"/>
                <a:gd name="connsiteY75" fmla="*/ 3495025 h 4344718"/>
                <a:gd name="connsiteX76" fmla="*/ 0 w 640412"/>
                <a:gd name="connsiteY76" fmla="*/ 3210102 h 4344718"/>
                <a:gd name="connsiteX77" fmla="*/ 0 w 640412"/>
                <a:gd name="connsiteY77" fmla="*/ 3207262 h 4344718"/>
                <a:gd name="connsiteX78" fmla="*/ 0 w 640412"/>
                <a:gd name="connsiteY78" fmla="*/ 2708871 h 4344718"/>
                <a:gd name="connsiteX79" fmla="*/ 0 w 640412"/>
                <a:gd name="connsiteY79" fmla="*/ 2647800 h 4344718"/>
                <a:gd name="connsiteX80" fmla="*/ 0 w 640412"/>
                <a:gd name="connsiteY80" fmla="*/ 2491963 h 4344718"/>
                <a:gd name="connsiteX81" fmla="*/ 0 w 640412"/>
                <a:gd name="connsiteY81" fmla="*/ 2435624 h 4344718"/>
                <a:gd name="connsiteX82" fmla="*/ 0 w 640412"/>
                <a:gd name="connsiteY82" fmla="*/ 2207871 h 4344718"/>
                <a:gd name="connsiteX83" fmla="*/ 0 w 640412"/>
                <a:gd name="connsiteY83" fmla="*/ 2207870 h 4344718"/>
                <a:gd name="connsiteX84" fmla="*/ 0 w 640412"/>
                <a:gd name="connsiteY84" fmla="*/ 2206354 h 4344718"/>
                <a:gd name="connsiteX85" fmla="*/ 54762 w 640412"/>
                <a:gd name="connsiteY85" fmla="*/ 2206354 h 4344718"/>
                <a:gd name="connsiteX86" fmla="*/ 54762 w 640412"/>
                <a:gd name="connsiteY86" fmla="*/ 2206353 h 4344718"/>
                <a:gd name="connsiteX87" fmla="*/ 0 w 640412"/>
                <a:gd name="connsiteY87" fmla="*/ 2206353 h 4344718"/>
                <a:gd name="connsiteX88" fmla="*/ 0 w 640412"/>
                <a:gd name="connsiteY88" fmla="*/ 1356143 h 4344718"/>
                <a:gd name="connsiteX89" fmla="*/ 0 w 640412"/>
                <a:gd name="connsiteY89" fmla="*/ 1356142 h 4344718"/>
                <a:gd name="connsiteX90" fmla="*/ 0 w 640412"/>
                <a:gd name="connsiteY90" fmla="*/ 1212073 h 4344718"/>
                <a:gd name="connsiteX91" fmla="*/ 28127 w 640412"/>
                <a:gd name="connsiteY91" fmla="*/ 1212073 h 4344718"/>
                <a:gd name="connsiteX92" fmla="*/ 28127 w 640412"/>
                <a:gd name="connsiteY92" fmla="*/ 1212072 h 4344718"/>
                <a:gd name="connsiteX93" fmla="*/ 0 w 640412"/>
                <a:gd name="connsiteY93" fmla="*/ 1212072 h 4344718"/>
                <a:gd name="connsiteX94" fmla="*/ 0 w 640412"/>
                <a:gd name="connsiteY94" fmla="*/ 1206581 h 4344718"/>
                <a:gd name="connsiteX95" fmla="*/ 0 w 640412"/>
                <a:gd name="connsiteY95" fmla="*/ 1206580 h 4344718"/>
                <a:gd name="connsiteX96" fmla="*/ 0 w 640412"/>
                <a:gd name="connsiteY96" fmla="*/ 1183666 h 4344718"/>
                <a:gd name="connsiteX97" fmla="*/ 53121 w 640412"/>
                <a:gd name="connsiteY97" fmla="*/ 1183666 h 4344718"/>
                <a:gd name="connsiteX98" fmla="*/ 53121 w 640412"/>
                <a:gd name="connsiteY98" fmla="*/ 1183665 h 4344718"/>
                <a:gd name="connsiteX99" fmla="*/ 0 w 640412"/>
                <a:gd name="connsiteY99" fmla="*/ 1183665 h 4344718"/>
                <a:gd name="connsiteX100" fmla="*/ 0 w 640412"/>
                <a:gd name="connsiteY100" fmla="*/ 1159708 h 4344718"/>
                <a:gd name="connsiteX101" fmla="*/ 0 w 640412"/>
                <a:gd name="connsiteY101" fmla="*/ 1115866 h 4344718"/>
                <a:gd name="connsiteX102" fmla="*/ 0 w 640412"/>
                <a:gd name="connsiteY102" fmla="*/ 1071930 h 4344718"/>
                <a:gd name="connsiteX103" fmla="*/ 0 w 640412"/>
                <a:gd name="connsiteY103" fmla="*/ 1059807 h 4344718"/>
                <a:gd name="connsiteX104" fmla="*/ 0 w 640412"/>
                <a:gd name="connsiteY104" fmla="*/ 1015965 h 4344718"/>
                <a:gd name="connsiteX105" fmla="*/ 0 w 640412"/>
                <a:gd name="connsiteY105" fmla="*/ 1003748 h 4344718"/>
                <a:gd name="connsiteX106" fmla="*/ 0 w 640412"/>
                <a:gd name="connsiteY106" fmla="*/ 503200 h 4344718"/>
                <a:gd name="connsiteX107" fmla="*/ 0 w 640412"/>
                <a:gd name="connsiteY107" fmla="*/ 501873 h 4344718"/>
                <a:gd name="connsiteX108" fmla="*/ 0 w 640412"/>
                <a:gd name="connsiteY108" fmla="*/ 501872 h 4344718"/>
                <a:gd name="connsiteX109" fmla="*/ 0 w 640412"/>
                <a:gd name="connsiteY109" fmla="*/ 19183 h 4344718"/>
                <a:gd name="connsiteX110" fmla="*/ 2191 w 640412"/>
                <a:gd name="connsiteY110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608697 w 640412"/>
                <a:gd name="connsiteY58" fmla="*/ 4213853 h 4344718"/>
                <a:gd name="connsiteX59" fmla="*/ 640412 w 640412"/>
                <a:gd name="connsiteY59" fmla="*/ 4245576 h 4344718"/>
                <a:gd name="connsiteX60" fmla="*/ 640412 w 640412"/>
                <a:gd name="connsiteY60" fmla="*/ 4312996 h 4344718"/>
                <a:gd name="connsiteX61" fmla="*/ 640295 w 640412"/>
                <a:gd name="connsiteY61" fmla="*/ 4312996 h 4344718"/>
                <a:gd name="connsiteX62" fmla="*/ 608579 w 640412"/>
                <a:gd name="connsiteY62" fmla="*/ 4344718 h 4344718"/>
                <a:gd name="connsiteX63" fmla="*/ 0 w 640412"/>
                <a:gd name="connsiteY63" fmla="*/ 4344718 h 4344718"/>
                <a:gd name="connsiteX64" fmla="*/ 0 w 640412"/>
                <a:gd name="connsiteY64" fmla="*/ 4214137 h 4344718"/>
                <a:gd name="connsiteX65" fmla="*/ 0 w 640412"/>
                <a:gd name="connsiteY65" fmla="*/ 4214136 h 4344718"/>
                <a:gd name="connsiteX66" fmla="*/ 0 w 640412"/>
                <a:gd name="connsiteY66" fmla="*/ 4213853 h 4344718"/>
                <a:gd name="connsiteX67" fmla="*/ 0 w 640412"/>
                <a:gd name="connsiteY67" fmla="*/ 4213852 h 4344718"/>
                <a:gd name="connsiteX68" fmla="*/ 0 w 640412"/>
                <a:gd name="connsiteY68" fmla="*/ 4213284 h 4344718"/>
                <a:gd name="connsiteX69" fmla="*/ 0 w 640412"/>
                <a:gd name="connsiteY69" fmla="*/ 4211107 h 4344718"/>
                <a:gd name="connsiteX70" fmla="*/ 5778 w 640412"/>
                <a:gd name="connsiteY70" fmla="*/ 4211107 h 4344718"/>
                <a:gd name="connsiteX71" fmla="*/ 5778 w 640412"/>
                <a:gd name="connsiteY71" fmla="*/ 4211106 h 4344718"/>
                <a:gd name="connsiteX72" fmla="*/ 0 w 640412"/>
                <a:gd name="connsiteY72" fmla="*/ 4211106 h 4344718"/>
                <a:gd name="connsiteX73" fmla="*/ 0 w 640412"/>
                <a:gd name="connsiteY73" fmla="*/ 3562323 h 4344718"/>
                <a:gd name="connsiteX74" fmla="*/ 0 w 640412"/>
                <a:gd name="connsiteY74" fmla="*/ 3495025 h 4344718"/>
                <a:gd name="connsiteX75" fmla="*/ 0 w 640412"/>
                <a:gd name="connsiteY75" fmla="*/ 3210102 h 4344718"/>
                <a:gd name="connsiteX76" fmla="*/ 0 w 640412"/>
                <a:gd name="connsiteY76" fmla="*/ 3207262 h 4344718"/>
                <a:gd name="connsiteX77" fmla="*/ 0 w 640412"/>
                <a:gd name="connsiteY77" fmla="*/ 2708871 h 4344718"/>
                <a:gd name="connsiteX78" fmla="*/ 0 w 640412"/>
                <a:gd name="connsiteY78" fmla="*/ 2647800 h 4344718"/>
                <a:gd name="connsiteX79" fmla="*/ 0 w 640412"/>
                <a:gd name="connsiteY79" fmla="*/ 2491963 h 4344718"/>
                <a:gd name="connsiteX80" fmla="*/ 0 w 640412"/>
                <a:gd name="connsiteY80" fmla="*/ 2435624 h 4344718"/>
                <a:gd name="connsiteX81" fmla="*/ 0 w 640412"/>
                <a:gd name="connsiteY81" fmla="*/ 2207871 h 4344718"/>
                <a:gd name="connsiteX82" fmla="*/ 0 w 640412"/>
                <a:gd name="connsiteY82" fmla="*/ 2207870 h 4344718"/>
                <a:gd name="connsiteX83" fmla="*/ 0 w 640412"/>
                <a:gd name="connsiteY83" fmla="*/ 2206354 h 4344718"/>
                <a:gd name="connsiteX84" fmla="*/ 54762 w 640412"/>
                <a:gd name="connsiteY84" fmla="*/ 2206354 h 4344718"/>
                <a:gd name="connsiteX85" fmla="*/ 54762 w 640412"/>
                <a:gd name="connsiteY85" fmla="*/ 2206353 h 4344718"/>
                <a:gd name="connsiteX86" fmla="*/ 0 w 640412"/>
                <a:gd name="connsiteY86" fmla="*/ 2206353 h 4344718"/>
                <a:gd name="connsiteX87" fmla="*/ 0 w 640412"/>
                <a:gd name="connsiteY87" fmla="*/ 1356143 h 4344718"/>
                <a:gd name="connsiteX88" fmla="*/ 0 w 640412"/>
                <a:gd name="connsiteY88" fmla="*/ 1356142 h 4344718"/>
                <a:gd name="connsiteX89" fmla="*/ 0 w 640412"/>
                <a:gd name="connsiteY89" fmla="*/ 1212073 h 4344718"/>
                <a:gd name="connsiteX90" fmla="*/ 28127 w 640412"/>
                <a:gd name="connsiteY90" fmla="*/ 1212073 h 4344718"/>
                <a:gd name="connsiteX91" fmla="*/ 28127 w 640412"/>
                <a:gd name="connsiteY91" fmla="*/ 1212072 h 4344718"/>
                <a:gd name="connsiteX92" fmla="*/ 0 w 640412"/>
                <a:gd name="connsiteY92" fmla="*/ 1212072 h 4344718"/>
                <a:gd name="connsiteX93" fmla="*/ 0 w 640412"/>
                <a:gd name="connsiteY93" fmla="*/ 1206581 h 4344718"/>
                <a:gd name="connsiteX94" fmla="*/ 0 w 640412"/>
                <a:gd name="connsiteY94" fmla="*/ 1206580 h 4344718"/>
                <a:gd name="connsiteX95" fmla="*/ 0 w 640412"/>
                <a:gd name="connsiteY95" fmla="*/ 1183666 h 4344718"/>
                <a:gd name="connsiteX96" fmla="*/ 53121 w 640412"/>
                <a:gd name="connsiteY96" fmla="*/ 1183666 h 4344718"/>
                <a:gd name="connsiteX97" fmla="*/ 53121 w 640412"/>
                <a:gd name="connsiteY97" fmla="*/ 1183665 h 4344718"/>
                <a:gd name="connsiteX98" fmla="*/ 0 w 640412"/>
                <a:gd name="connsiteY98" fmla="*/ 1183665 h 4344718"/>
                <a:gd name="connsiteX99" fmla="*/ 0 w 640412"/>
                <a:gd name="connsiteY99" fmla="*/ 1159708 h 4344718"/>
                <a:gd name="connsiteX100" fmla="*/ 0 w 640412"/>
                <a:gd name="connsiteY100" fmla="*/ 1115866 h 4344718"/>
                <a:gd name="connsiteX101" fmla="*/ 0 w 640412"/>
                <a:gd name="connsiteY101" fmla="*/ 1071930 h 4344718"/>
                <a:gd name="connsiteX102" fmla="*/ 0 w 640412"/>
                <a:gd name="connsiteY102" fmla="*/ 1059807 h 4344718"/>
                <a:gd name="connsiteX103" fmla="*/ 0 w 640412"/>
                <a:gd name="connsiteY103" fmla="*/ 1015965 h 4344718"/>
                <a:gd name="connsiteX104" fmla="*/ 0 w 640412"/>
                <a:gd name="connsiteY104" fmla="*/ 1003748 h 4344718"/>
                <a:gd name="connsiteX105" fmla="*/ 0 w 640412"/>
                <a:gd name="connsiteY105" fmla="*/ 503200 h 4344718"/>
                <a:gd name="connsiteX106" fmla="*/ 0 w 640412"/>
                <a:gd name="connsiteY106" fmla="*/ 501873 h 4344718"/>
                <a:gd name="connsiteX107" fmla="*/ 0 w 640412"/>
                <a:gd name="connsiteY107" fmla="*/ 501872 h 4344718"/>
                <a:gd name="connsiteX108" fmla="*/ 0 w 640412"/>
                <a:gd name="connsiteY108" fmla="*/ 19183 h 4344718"/>
                <a:gd name="connsiteX109" fmla="*/ 2191 w 640412"/>
                <a:gd name="connsiteY109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501303 w 640412"/>
                <a:gd name="connsiteY52" fmla="*/ 3210102 h 4344718"/>
                <a:gd name="connsiteX53" fmla="*/ 506317 w 640412"/>
                <a:gd name="connsiteY53" fmla="*/ 3277438 h 4344718"/>
                <a:gd name="connsiteX54" fmla="*/ 540679 w 640412"/>
                <a:gd name="connsiteY54" fmla="*/ 3739707 h 4344718"/>
                <a:gd name="connsiteX55" fmla="*/ 572718 w 640412"/>
                <a:gd name="connsiteY55" fmla="*/ 4170000 h 4344718"/>
                <a:gd name="connsiteX56" fmla="*/ 575832 w 640412"/>
                <a:gd name="connsiteY56" fmla="*/ 4211106 h 4344718"/>
                <a:gd name="connsiteX57" fmla="*/ 608697 w 640412"/>
                <a:gd name="connsiteY57" fmla="*/ 4213853 h 4344718"/>
                <a:gd name="connsiteX58" fmla="*/ 640412 w 640412"/>
                <a:gd name="connsiteY58" fmla="*/ 4245576 h 4344718"/>
                <a:gd name="connsiteX59" fmla="*/ 640412 w 640412"/>
                <a:gd name="connsiteY59" fmla="*/ 4312996 h 4344718"/>
                <a:gd name="connsiteX60" fmla="*/ 640295 w 640412"/>
                <a:gd name="connsiteY60" fmla="*/ 4312996 h 4344718"/>
                <a:gd name="connsiteX61" fmla="*/ 608579 w 640412"/>
                <a:gd name="connsiteY61" fmla="*/ 4344718 h 4344718"/>
                <a:gd name="connsiteX62" fmla="*/ 0 w 640412"/>
                <a:gd name="connsiteY62" fmla="*/ 4344718 h 4344718"/>
                <a:gd name="connsiteX63" fmla="*/ 0 w 640412"/>
                <a:gd name="connsiteY63" fmla="*/ 4214137 h 4344718"/>
                <a:gd name="connsiteX64" fmla="*/ 0 w 640412"/>
                <a:gd name="connsiteY64" fmla="*/ 4214136 h 4344718"/>
                <a:gd name="connsiteX65" fmla="*/ 0 w 640412"/>
                <a:gd name="connsiteY65" fmla="*/ 4213853 h 4344718"/>
                <a:gd name="connsiteX66" fmla="*/ 0 w 640412"/>
                <a:gd name="connsiteY66" fmla="*/ 4213852 h 4344718"/>
                <a:gd name="connsiteX67" fmla="*/ 0 w 640412"/>
                <a:gd name="connsiteY67" fmla="*/ 4213284 h 4344718"/>
                <a:gd name="connsiteX68" fmla="*/ 0 w 640412"/>
                <a:gd name="connsiteY68" fmla="*/ 4211107 h 4344718"/>
                <a:gd name="connsiteX69" fmla="*/ 5778 w 640412"/>
                <a:gd name="connsiteY69" fmla="*/ 4211107 h 4344718"/>
                <a:gd name="connsiteX70" fmla="*/ 5778 w 640412"/>
                <a:gd name="connsiteY70" fmla="*/ 4211106 h 4344718"/>
                <a:gd name="connsiteX71" fmla="*/ 0 w 640412"/>
                <a:gd name="connsiteY71" fmla="*/ 4211106 h 4344718"/>
                <a:gd name="connsiteX72" fmla="*/ 0 w 640412"/>
                <a:gd name="connsiteY72" fmla="*/ 3562323 h 4344718"/>
                <a:gd name="connsiteX73" fmla="*/ 0 w 640412"/>
                <a:gd name="connsiteY73" fmla="*/ 3495025 h 4344718"/>
                <a:gd name="connsiteX74" fmla="*/ 0 w 640412"/>
                <a:gd name="connsiteY74" fmla="*/ 3210102 h 4344718"/>
                <a:gd name="connsiteX75" fmla="*/ 0 w 640412"/>
                <a:gd name="connsiteY75" fmla="*/ 3207262 h 4344718"/>
                <a:gd name="connsiteX76" fmla="*/ 0 w 640412"/>
                <a:gd name="connsiteY76" fmla="*/ 2708871 h 4344718"/>
                <a:gd name="connsiteX77" fmla="*/ 0 w 640412"/>
                <a:gd name="connsiteY77" fmla="*/ 2647800 h 4344718"/>
                <a:gd name="connsiteX78" fmla="*/ 0 w 640412"/>
                <a:gd name="connsiteY78" fmla="*/ 2491963 h 4344718"/>
                <a:gd name="connsiteX79" fmla="*/ 0 w 640412"/>
                <a:gd name="connsiteY79" fmla="*/ 2435624 h 4344718"/>
                <a:gd name="connsiteX80" fmla="*/ 0 w 640412"/>
                <a:gd name="connsiteY80" fmla="*/ 2207871 h 4344718"/>
                <a:gd name="connsiteX81" fmla="*/ 0 w 640412"/>
                <a:gd name="connsiteY81" fmla="*/ 2207870 h 4344718"/>
                <a:gd name="connsiteX82" fmla="*/ 0 w 640412"/>
                <a:gd name="connsiteY82" fmla="*/ 2206354 h 4344718"/>
                <a:gd name="connsiteX83" fmla="*/ 54762 w 640412"/>
                <a:gd name="connsiteY83" fmla="*/ 2206354 h 4344718"/>
                <a:gd name="connsiteX84" fmla="*/ 54762 w 640412"/>
                <a:gd name="connsiteY84" fmla="*/ 2206353 h 4344718"/>
                <a:gd name="connsiteX85" fmla="*/ 0 w 640412"/>
                <a:gd name="connsiteY85" fmla="*/ 2206353 h 4344718"/>
                <a:gd name="connsiteX86" fmla="*/ 0 w 640412"/>
                <a:gd name="connsiteY86" fmla="*/ 1356143 h 4344718"/>
                <a:gd name="connsiteX87" fmla="*/ 0 w 640412"/>
                <a:gd name="connsiteY87" fmla="*/ 1356142 h 4344718"/>
                <a:gd name="connsiteX88" fmla="*/ 0 w 640412"/>
                <a:gd name="connsiteY88" fmla="*/ 1212073 h 4344718"/>
                <a:gd name="connsiteX89" fmla="*/ 28127 w 640412"/>
                <a:gd name="connsiteY89" fmla="*/ 1212073 h 4344718"/>
                <a:gd name="connsiteX90" fmla="*/ 28127 w 640412"/>
                <a:gd name="connsiteY90" fmla="*/ 1212072 h 4344718"/>
                <a:gd name="connsiteX91" fmla="*/ 0 w 640412"/>
                <a:gd name="connsiteY91" fmla="*/ 1212072 h 4344718"/>
                <a:gd name="connsiteX92" fmla="*/ 0 w 640412"/>
                <a:gd name="connsiteY92" fmla="*/ 1206581 h 4344718"/>
                <a:gd name="connsiteX93" fmla="*/ 0 w 640412"/>
                <a:gd name="connsiteY93" fmla="*/ 1206580 h 4344718"/>
                <a:gd name="connsiteX94" fmla="*/ 0 w 640412"/>
                <a:gd name="connsiteY94" fmla="*/ 1183666 h 4344718"/>
                <a:gd name="connsiteX95" fmla="*/ 53121 w 640412"/>
                <a:gd name="connsiteY95" fmla="*/ 1183666 h 4344718"/>
                <a:gd name="connsiteX96" fmla="*/ 53121 w 640412"/>
                <a:gd name="connsiteY96" fmla="*/ 1183665 h 4344718"/>
                <a:gd name="connsiteX97" fmla="*/ 0 w 640412"/>
                <a:gd name="connsiteY97" fmla="*/ 1183665 h 4344718"/>
                <a:gd name="connsiteX98" fmla="*/ 0 w 640412"/>
                <a:gd name="connsiteY98" fmla="*/ 1159708 h 4344718"/>
                <a:gd name="connsiteX99" fmla="*/ 0 w 640412"/>
                <a:gd name="connsiteY99" fmla="*/ 1115866 h 4344718"/>
                <a:gd name="connsiteX100" fmla="*/ 0 w 640412"/>
                <a:gd name="connsiteY100" fmla="*/ 1071930 h 4344718"/>
                <a:gd name="connsiteX101" fmla="*/ 0 w 640412"/>
                <a:gd name="connsiteY101" fmla="*/ 1059807 h 4344718"/>
                <a:gd name="connsiteX102" fmla="*/ 0 w 640412"/>
                <a:gd name="connsiteY102" fmla="*/ 1015965 h 4344718"/>
                <a:gd name="connsiteX103" fmla="*/ 0 w 640412"/>
                <a:gd name="connsiteY103" fmla="*/ 1003748 h 4344718"/>
                <a:gd name="connsiteX104" fmla="*/ 0 w 640412"/>
                <a:gd name="connsiteY104" fmla="*/ 503200 h 4344718"/>
                <a:gd name="connsiteX105" fmla="*/ 0 w 640412"/>
                <a:gd name="connsiteY105" fmla="*/ 501873 h 4344718"/>
                <a:gd name="connsiteX106" fmla="*/ 0 w 640412"/>
                <a:gd name="connsiteY106" fmla="*/ 501872 h 4344718"/>
                <a:gd name="connsiteX107" fmla="*/ 0 w 640412"/>
                <a:gd name="connsiteY107" fmla="*/ 19183 h 4344718"/>
                <a:gd name="connsiteX108" fmla="*/ 2191 w 640412"/>
                <a:gd name="connsiteY10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54762 w 640412"/>
                <a:gd name="connsiteY83" fmla="*/ 2206353 h 4344718"/>
                <a:gd name="connsiteX84" fmla="*/ 0 w 640412"/>
                <a:gd name="connsiteY84" fmla="*/ 2206353 h 4344718"/>
                <a:gd name="connsiteX85" fmla="*/ 0 w 640412"/>
                <a:gd name="connsiteY85" fmla="*/ 1356143 h 4344718"/>
                <a:gd name="connsiteX86" fmla="*/ 0 w 640412"/>
                <a:gd name="connsiteY86" fmla="*/ 1356142 h 4344718"/>
                <a:gd name="connsiteX87" fmla="*/ 0 w 640412"/>
                <a:gd name="connsiteY87" fmla="*/ 1212073 h 4344718"/>
                <a:gd name="connsiteX88" fmla="*/ 28127 w 640412"/>
                <a:gd name="connsiteY88" fmla="*/ 1212073 h 4344718"/>
                <a:gd name="connsiteX89" fmla="*/ 28127 w 640412"/>
                <a:gd name="connsiteY89" fmla="*/ 1212072 h 4344718"/>
                <a:gd name="connsiteX90" fmla="*/ 0 w 640412"/>
                <a:gd name="connsiteY90" fmla="*/ 1212072 h 4344718"/>
                <a:gd name="connsiteX91" fmla="*/ 0 w 640412"/>
                <a:gd name="connsiteY91" fmla="*/ 1206581 h 4344718"/>
                <a:gd name="connsiteX92" fmla="*/ 0 w 640412"/>
                <a:gd name="connsiteY92" fmla="*/ 1206580 h 4344718"/>
                <a:gd name="connsiteX93" fmla="*/ 0 w 640412"/>
                <a:gd name="connsiteY93" fmla="*/ 1183666 h 4344718"/>
                <a:gd name="connsiteX94" fmla="*/ 53121 w 640412"/>
                <a:gd name="connsiteY94" fmla="*/ 1183666 h 4344718"/>
                <a:gd name="connsiteX95" fmla="*/ 53121 w 640412"/>
                <a:gd name="connsiteY95" fmla="*/ 1183665 h 4344718"/>
                <a:gd name="connsiteX96" fmla="*/ 0 w 640412"/>
                <a:gd name="connsiteY96" fmla="*/ 1183665 h 4344718"/>
                <a:gd name="connsiteX97" fmla="*/ 0 w 640412"/>
                <a:gd name="connsiteY97" fmla="*/ 1159708 h 4344718"/>
                <a:gd name="connsiteX98" fmla="*/ 0 w 640412"/>
                <a:gd name="connsiteY98" fmla="*/ 1115866 h 4344718"/>
                <a:gd name="connsiteX99" fmla="*/ 0 w 640412"/>
                <a:gd name="connsiteY99" fmla="*/ 1071930 h 4344718"/>
                <a:gd name="connsiteX100" fmla="*/ 0 w 640412"/>
                <a:gd name="connsiteY100" fmla="*/ 1059807 h 4344718"/>
                <a:gd name="connsiteX101" fmla="*/ 0 w 640412"/>
                <a:gd name="connsiteY101" fmla="*/ 1015965 h 4344718"/>
                <a:gd name="connsiteX102" fmla="*/ 0 w 640412"/>
                <a:gd name="connsiteY102" fmla="*/ 1003748 h 4344718"/>
                <a:gd name="connsiteX103" fmla="*/ 0 w 640412"/>
                <a:gd name="connsiteY103" fmla="*/ 503200 h 4344718"/>
                <a:gd name="connsiteX104" fmla="*/ 0 w 640412"/>
                <a:gd name="connsiteY104" fmla="*/ 501873 h 4344718"/>
                <a:gd name="connsiteX105" fmla="*/ 0 w 640412"/>
                <a:gd name="connsiteY105" fmla="*/ 501872 h 4344718"/>
                <a:gd name="connsiteX106" fmla="*/ 0 w 640412"/>
                <a:gd name="connsiteY106" fmla="*/ 19183 h 4344718"/>
                <a:gd name="connsiteX107" fmla="*/ 2191 w 640412"/>
                <a:gd name="connsiteY10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0 w 640412"/>
                <a:gd name="connsiteY83" fmla="*/ 2206353 h 4344718"/>
                <a:gd name="connsiteX84" fmla="*/ 0 w 640412"/>
                <a:gd name="connsiteY84" fmla="*/ 1356143 h 4344718"/>
                <a:gd name="connsiteX85" fmla="*/ 0 w 640412"/>
                <a:gd name="connsiteY85" fmla="*/ 1356142 h 4344718"/>
                <a:gd name="connsiteX86" fmla="*/ 0 w 640412"/>
                <a:gd name="connsiteY86" fmla="*/ 1212073 h 4344718"/>
                <a:gd name="connsiteX87" fmla="*/ 28127 w 640412"/>
                <a:gd name="connsiteY87" fmla="*/ 1212073 h 4344718"/>
                <a:gd name="connsiteX88" fmla="*/ 28127 w 640412"/>
                <a:gd name="connsiteY88" fmla="*/ 1212072 h 4344718"/>
                <a:gd name="connsiteX89" fmla="*/ 0 w 640412"/>
                <a:gd name="connsiteY89" fmla="*/ 1212072 h 4344718"/>
                <a:gd name="connsiteX90" fmla="*/ 0 w 640412"/>
                <a:gd name="connsiteY90" fmla="*/ 1206581 h 4344718"/>
                <a:gd name="connsiteX91" fmla="*/ 0 w 640412"/>
                <a:gd name="connsiteY91" fmla="*/ 1206580 h 4344718"/>
                <a:gd name="connsiteX92" fmla="*/ 0 w 640412"/>
                <a:gd name="connsiteY92" fmla="*/ 1183666 h 4344718"/>
                <a:gd name="connsiteX93" fmla="*/ 53121 w 640412"/>
                <a:gd name="connsiteY93" fmla="*/ 1183666 h 4344718"/>
                <a:gd name="connsiteX94" fmla="*/ 53121 w 640412"/>
                <a:gd name="connsiteY94" fmla="*/ 1183665 h 4344718"/>
                <a:gd name="connsiteX95" fmla="*/ 0 w 640412"/>
                <a:gd name="connsiteY95" fmla="*/ 1183665 h 4344718"/>
                <a:gd name="connsiteX96" fmla="*/ 0 w 640412"/>
                <a:gd name="connsiteY96" fmla="*/ 1159708 h 4344718"/>
                <a:gd name="connsiteX97" fmla="*/ 0 w 640412"/>
                <a:gd name="connsiteY97" fmla="*/ 1115866 h 4344718"/>
                <a:gd name="connsiteX98" fmla="*/ 0 w 640412"/>
                <a:gd name="connsiteY98" fmla="*/ 1071930 h 4344718"/>
                <a:gd name="connsiteX99" fmla="*/ 0 w 640412"/>
                <a:gd name="connsiteY99" fmla="*/ 1059807 h 4344718"/>
                <a:gd name="connsiteX100" fmla="*/ 0 w 640412"/>
                <a:gd name="connsiteY100" fmla="*/ 1015965 h 4344718"/>
                <a:gd name="connsiteX101" fmla="*/ 0 w 640412"/>
                <a:gd name="connsiteY101" fmla="*/ 1003748 h 4344718"/>
                <a:gd name="connsiteX102" fmla="*/ 0 w 640412"/>
                <a:gd name="connsiteY102" fmla="*/ 503200 h 4344718"/>
                <a:gd name="connsiteX103" fmla="*/ 0 w 640412"/>
                <a:gd name="connsiteY103" fmla="*/ 501873 h 4344718"/>
                <a:gd name="connsiteX104" fmla="*/ 0 w 640412"/>
                <a:gd name="connsiteY104" fmla="*/ 501872 h 4344718"/>
                <a:gd name="connsiteX105" fmla="*/ 0 w 640412"/>
                <a:gd name="connsiteY105" fmla="*/ 19183 h 4344718"/>
                <a:gd name="connsiteX106" fmla="*/ 2191 w 640412"/>
                <a:gd name="connsiteY10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0 w 640412"/>
                <a:gd name="connsiteY82" fmla="*/ 2206353 h 4344718"/>
                <a:gd name="connsiteX83" fmla="*/ 0 w 640412"/>
                <a:gd name="connsiteY83" fmla="*/ 1356143 h 4344718"/>
                <a:gd name="connsiteX84" fmla="*/ 0 w 640412"/>
                <a:gd name="connsiteY84" fmla="*/ 1356142 h 4344718"/>
                <a:gd name="connsiteX85" fmla="*/ 0 w 640412"/>
                <a:gd name="connsiteY85" fmla="*/ 1212073 h 4344718"/>
                <a:gd name="connsiteX86" fmla="*/ 28127 w 640412"/>
                <a:gd name="connsiteY86" fmla="*/ 1212073 h 4344718"/>
                <a:gd name="connsiteX87" fmla="*/ 28127 w 640412"/>
                <a:gd name="connsiteY87" fmla="*/ 1212072 h 4344718"/>
                <a:gd name="connsiteX88" fmla="*/ 0 w 640412"/>
                <a:gd name="connsiteY88" fmla="*/ 1212072 h 4344718"/>
                <a:gd name="connsiteX89" fmla="*/ 0 w 640412"/>
                <a:gd name="connsiteY89" fmla="*/ 1206581 h 4344718"/>
                <a:gd name="connsiteX90" fmla="*/ 0 w 640412"/>
                <a:gd name="connsiteY90" fmla="*/ 1206580 h 4344718"/>
                <a:gd name="connsiteX91" fmla="*/ 0 w 640412"/>
                <a:gd name="connsiteY91" fmla="*/ 1183666 h 4344718"/>
                <a:gd name="connsiteX92" fmla="*/ 53121 w 640412"/>
                <a:gd name="connsiteY92" fmla="*/ 1183666 h 4344718"/>
                <a:gd name="connsiteX93" fmla="*/ 53121 w 640412"/>
                <a:gd name="connsiteY93" fmla="*/ 1183665 h 4344718"/>
                <a:gd name="connsiteX94" fmla="*/ 0 w 640412"/>
                <a:gd name="connsiteY94" fmla="*/ 1183665 h 4344718"/>
                <a:gd name="connsiteX95" fmla="*/ 0 w 640412"/>
                <a:gd name="connsiteY95" fmla="*/ 1159708 h 4344718"/>
                <a:gd name="connsiteX96" fmla="*/ 0 w 640412"/>
                <a:gd name="connsiteY96" fmla="*/ 1115866 h 4344718"/>
                <a:gd name="connsiteX97" fmla="*/ 0 w 640412"/>
                <a:gd name="connsiteY97" fmla="*/ 1071930 h 4344718"/>
                <a:gd name="connsiteX98" fmla="*/ 0 w 640412"/>
                <a:gd name="connsiteY98" fmla="*/ 1059807 h 4344718"/>
                <a:gd name="connsiteX99" fmla="*/ 0 w 640412"/>
                <a:gd name="connsiteY99" fmla="*/ 1015965 h 4344718"/>
                <a:gd name="connsiteX100" fmla="*/ 0 w 640412"/>
                <a:gd name="connsiteY100" fmla="*/ 1003748 h 4344718"/>
                <a:gd name="connsiteX101" fmla="*/ 0 w 640412"/>
                <a:gd name="connsiteY101" fmla="*/ 503200 h 4344718"/>
                <a:gd name="connsiteX102" fmla="*/ 0 w 640412"/>
                <a:gd name="connsiteY102" fmla="*/ 501873 h 4344718"/>
                <a:gd name="connsiteX103" fmla="*/ 0 w 640412"/>
                <a:gd name="connsiteY103" fmla="*/ 501872 h 4344718"/>
                <a:gd name="connsiteX104" fmla="*/ 0 w 640412"/>
                <a:gd name="connsiteY104" fmla="*/ 19183 h 4344718"/>
                <a:gd name="connsiteX105" fmla="*/ 2191 w 640412"/>
                <a:gd name="connsiteY10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428206 w 640412"/>
                <a:gd name="connsiteY45" fmla="*/ 2206354 h 4344718"/>
                <a:gd name="connsiteX46" fmla="*/ 428317 w 640412"/>
                <a:gd name="connsiteY46" fmla="*/ 2207870 h 4344718"/>
                <a:gd name="connsiteX47" fmla="*/ 433116 w 640412"/>
                <a:gd name="connsiteY47" fmla="*/ 2273405 h 4344718"/>
                <a:gd name="connsiteX48" fmla="*/ 467577 w 640412"/>
                <a:gd name="connsiteY48" fmla="*/ 2735769 h 4344718"/>
                <a:gd name="connsiteX49" fmla="*/ 502634 w 640412"/>
                <a:gd name="connsiteY49" fmla="*/ 3207262 h 4344718"/>
                <a:gd name="connsiteX50" fmla="*/ 501303 w 640412"/>
                <a:gd name="connsiteY50" fmla="*/ 3210102 h 4344718"/>
                <a:gd name="connsiteX51" fmla="*/ 506317 w 640412"/>
                <a:gd name="connsiteY51" fmla="*/ 3277438 h 4344718"/>
                <a:gd name="connsiteX52" fmla="*/ 540679 w 640412"/>
                <a:gd name="connsiteY52" fmla="*/ 3739707 h 4344718"/>
                <a:gd name="connsiteX53" fmla="*/ 572718 w 640412"/>
                <a:gd name="connsiteY53" fmla="*/ 4170000 h 4344718"/>
                <a:gd name="connsiteX54" fmla="*/ 575832 w 640412"/>
                <a:gd name="connsiteY54" fmla="*/ 4211106 h 4344718"/>
                <a:gd name="connsiteX55" fmla="*/ 608697 w 640412"/>
                <a:gd name="connsiteY55" fmla="*/ 4213853 h 4344718"/>
                <a:gd name="connsiteX56" fmla="*/ 640412 w 640412"/>
                <a:gd name="connsiteY56" fmla="*/ 4245576 h 4344718"/>
                <a:gd name="connsiteX57" fmla="*/ 640412 w 640412"/>
                <a:gd name="connsiteY57" fmla="*/ 4312996 h 4344718"/>
                <a:gd name="connsiteX58" fmla="*/ 640295 w 640412"/>
                <a:gd name="connsiteY58" fmla="*/ 4312996 h 4344718"/>
                <a:gd name="connsiteX59" fmla="*/ 608579 w 640412"/>
                <a:gd name="connsiteY59" fmla="*/ 4344718 h 4344718"/>
                <a:gd name="connsiteX60" fmla="*/ 0 w 640412"/>
                <a:gd name="connsiteY60" fmla="*/ 4344718 h 4344718"/>
                <a:gd name="connsiteX61" fmla="*/ 0 w 640412"/>
                <a:gd name="connsiteY61" fmla="*/ 4214137 h 4344718"/>
                <a:gd name="connsiteX62" fmla="*/ 0 w 640412"/>
                <a:gd name="connsiteY62" fmla="*/ 4214136 h 4344718"/>
                <a:gd name="connsiteX63" fmla="*/ 0 w 640412"/>
                <a:gd name="connsiteY63" fmla="*/ 4213853 h 4344718"/>
                <a:gd name="connsiteX64" fmla="*/ 0 w 640412"/>
                <a:gd name="connsiteY64" fmla="*/ 4213852 h 4344718"/>
                <a:gd name="connsiteX65" fmla="*/ 0 w 640412"/>
                <a:gd name="connsiteY65" fmla="*/ 4213284 h 4344718"/>
                <a:gd name="connsiteX66" fmla="*/ 0 w 640412"/>
                <a:gd name="connsiteY66" fmla="*/ 4211107 h 4344718"/>
                <a:gd name="connsiteX67" fmla="*/ 5778 w 640412"/>
                <a:gd name="connsiteY67" fmla="*/ 4211107 h 4344718"/>
                <a:gd name="connsiteX68" fmla="*/ 5778 w 640412"/>
                <a:gd name="connsiteY68" fmla="*/ 4211106 h 4344718"/>
                <a:gd name="connsiteX69" fmla="*/ 0 w 640412"/>
                <a:gd name="connsiteY69" fmla="*/ 4211106 h 4344718"/>
                <a:gd name="connsiteX70" fmla="*/ 0 w 640412"/>
                <a:gd name="connsiteY70" fmla="*/ 3562323 h 4344718"/>
                <a:gd name="connsiteX71" fmla="*/ 0 w 640412"/>
                <a:gd name="connsiteY71" fmla="*/ 3495025 h 4344718"/>
                <a:gd name="connsiteX72" fmla="*/ 0 w 640412"/>
                <a:gd name="connsiteY72" fmla="*/ 3210102 h 4344718"/>
                <a:gd name="connsiteX73" fmla="*/ 0 w 640412"/>
                <a:gd name="connsiteY73" fmla="*/ 3207262 h 4344718"/>
                <a:gd name="connsiteX74" fmla="*/ 0 w 640412"/>
                <a:gd name="connsiteY74" fmla="*/ 2708871 h 4344718"/>
                <a:gd name="connsiteX75" fmla="*/ 0 w 640412"/>
                <a:gd name="connsiteY75" fmla="*/ 2647800 h 4344718"/>
                <a:gd name="connsiteX76" fmla="*/ 0 w 640412"/>
                <a:gd name="connsiteY76" fmla="*/ 2491963 h 4344718"/>
                <a:gd name="connsiteX77" fmla="*/ 0 w 640412"/>
                <a:gd name="connsiteY77" fmla="*/ 2435624 h 4344718"/>
                <a:gd name="connsiteX78" fmla="*/ 0 w 640412"/>
                <a:gd name="connsiteY78" fmla="*/ 2207871 h 4344718"/>
                <a:gd name="connsiteX79" fmla="*/ 0 w 640412"/>
                <a:gd name="connsiteY79" fmla="*/ 2207870 h 4344718"/>
                <a:gd name="connsiteX80" fmla="*/ 0 w 640412"/>
                <a:gd name="connsiteY80" fmla="*/ 2206354 h 4344718"/>
                <a:gd name="connsiteX81" fmla="*/ 0 w 640412"/>
                <a:gd name="connsiteY81" fmla="*/ 2206353 h 4344718"/>
                <a:gd name="connsiteX82" fmla="*/ 0 w 640412"/>
                <a:gd name="connsiteY82" fmla="*/ 1356143 h 4344718"/>
                <a:gd name="connsiteX83" fmla="*/ 0 w 640412"/>
                <a:gd name="connsiteY83" fmla="*/ 1356142 h 4344718"/>
                <a:gd name="connsiteX84" fmla="*/ 0 w 640412"/>
                <a:gd name="connsiteY84" fmla="*/ 1212073 h 4344718"/>
                <a:gd name="connsiteX85" fmla="*/ 28127 w 640412"/>
                <a:gd name="connsiteY85" fmla="*/ 1212073 h 4344718"/>
                <a:gd name="connsiteX86" fmla="*/ 28127 w 640412"/>
                <a:gd name="connsiteY86" fmla="*/ 1212072 h 4344718"/>
                <a:gd name="connsiteX87" fmla="*/ 0 w 640412"/>
                <a:gd name="connsiteY87" fmla="*/ 1212072 h 4344718"/>
                <a:gd name="connsiteX88" fmla="*/ 0 w 640412"/>
                <a:gd name="connsiteY88" fmla="*/ 1206581 h 4344718"/>
                <a:gd name="connsiteX89" fmla="*/ 0 w 640412"/>
                <a:gd name="connsiteY89" fmla="*/ 1206580 h 4344718"/>
                <a:gd name="connsiteX90" fmla="*/ 0 w 640412"/>
                <a:gd name="connsiteY90" fmla="*/ 1183666 h 4344718"/>
                <a:gd name="connsiteX91" fmla="*/ 53121 w 640412"/>
                <a:gd name="connsiteY91" fmla="*/ 1183666 h 4344718"/>
                <a:gd name="connsiteX92" fmla="*/ 53121 w 640412"/>
                <a:gd name="connsiteY92" fmla="*/ 1183665 h 4344718"/>
                <a:gd name="connsiteX93" fmla="*/ 0 w 640412"/>
                <a:gd name="connsiteY93" fmla="*/ 1183665 h 4344718"/>
                <a:gd name="connsiteX94" fmla="*/ 0 w 640412"/>
                <a:gd name="connsiteY94" fmla="*/ 1159708 h 4344718"/>
                <a:gd name="connsiteX95" fmla="*/ 0 w 640412"/>
                <a:gd name="connsiteY95" fmla="*/ 1115866 h 4344718"/>
                <a:gd name="connsiteX96" fmla="*/ 0 w 640412"/>
                <a:gd name="connsiteY96" fmla="*/ 1071930 h 4344718"/>
                <a:gd name="connsiteX97" fmla="*/ 0 w 640412"/>
                <a:gd name="connsiteY97" fmla="*/ 1059807 h 4344718"/>
                <a:gd name="connsiteX98" fmla="*/ 0 w 640412"/>
                <a:gd name="connsiteY98" fmla="*/ 1015965 h 4344718"/>
                <a:gd name="connsiteX99" fmla="*/ 0 w 640412"/>
                <a:gd name="connsiteY99" fmla="*/ 1003748 h 4344718"/>
                <a:gd name="connsiteX100" fmla="*/ 0 w 640412"/>
                <a:gd name="connsiteY100" fmla="*/ 503200 h 4344718"/>
                <a:gd name="connsiteX101" fmla="*/ 0 w 640412"/>
                <a:gd name="connsiteY101" fmla="*/ 501873 h 4344718"/>
                <a:gd name="connsiteX102" fmla="*/ 0 w 640412"/>
                <a:gd name="connsiteY102" fmla="*/ 501872 h 4344718"/>
                <a:gd name="connsiteX103" fmla="*/ 0 w 640412"/>
                <a:gd name="connsiteY103" fmla="*/ 19183 h 4344718"/>
                <a:gd name="connsiteX104" fmla="*/ 2191 w 640412"/>
                <a:gd name="connsiteY10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523489 w 640412"/>
                <a:gd name="connsiteY30" fmla="*/ 1160089 h 4344718"/>
                <a:gd name="connsiteX31" fmla="*/ 548197 w 640412"/>
                <a:gd name="connsiteY31" fmla="*/ 1181948 h 4344718"/>
                <a:gd name="connsiteX32" fmla="*/ 524884 w 640412"/>
                <a:gd name="connsiteY32" fmla="*/ 1206580 h 4344718"/>
                <a:gd name="connsiteX33" fmla="*/ 515071 w 640412"/>
                <a:gd name="connsiteY33" fmla="*/ 1206580 h 4344718"/>
                <a:gd name="connsiteX34" fmla="*/ 515070 w 640412"/>
                <a:gd name="connsiteY34" fmla="*/ 1206581 h 4344718"/>
                <a:gd name="connsiteX35" fmla="*/ 507687 w 640412"/>
                <a:gd name="connsiteY35" fmla="*/ 1222310 h 4344718"/>
                <a:gd name="connsiteX36" fmla="*/ 451392 w 640412"/>
                <a:gd name="connsiteY36" fmla="*/ 1263231 h 4344718"/>
                <a:gd name="connsiteX37" fmla="*/ 365226 w 640412"/>
                <a:gd name="connsiteY37" fmla="*/ 1304009 h 4344718"/>
                <a:gd name="connsiteX38" fmla="*/ 381167 w 640412"/>
                <a:gd name="connsiteY38" fmla="*/ 1517765 h 4344718"/>
                <a:gd name="connsiteX39" fmla="*/ 388902 w 640412"/>
                <a:gd name="connsiteY39" fmla="*/ 1622177 h 4344718"/>
                <a:gd name="connsiteX40" fmla="*/ 404890 w 640412"/>
                <a:gd name="connsiteY40" fmla="*/ 1837639 h 4344718"/>
                <a:gd name="connsiteX41" fmla="*/ 432480 w 640412"/>
                <a:gd name="connsiteY41" fmla="*/ 2207870 h 4344718"/>
                <a:gd name="connsiteX42" fmla="*/ 428317 w 640412"/>
                <a:gd name="connsiteY42" fmla="*/ 2207870 h 4344718"/>
                <a:gd name="connsiteX43" fmla="*/ 428206 w 640412"/>
                <a:gd name="connsiteY43" fmla="*/ 2206353 h 4344718"/>
                <a:gd name="connsiteX44" fmla="*/ 428206 w 640412"/>
                <a:gd name="connsiteY44" fmla="*/ 2206354 h 4344718"/>
                <a:gd name="connsiteX45" fmla="*/ 428317 w 640412"/>
                <a:gd name="connsiteY45" fmla="*/ 2207870 h 4344718"/>
                <a:gd name="connsiteX46" fmla="*/ 433116 w 640412"/>
                <a:gd name="connsiteY46" fmla="*/ 2273405 h 4344718"/>
                <a:gd name="connsiteX47" fmla="*/ 467577 w 640412"/>
                <a:gd name="connsiteY47" fmla="*/ 2735769 h 4344718"/>
                <a:gd name="connsiteX48" fmla="*/ 502634 w 640412"/>
                <a:gd name="connsiteY48" fmla="*/ 3207262 h 4344718"/>
                <a:gd name="connsiteX49" fmla="*/ 501303 w 640412"/>
                <a:gd name="connsiteY49" fmla="*/ 3210102 h 4344718"/>
                <a:gd name="connsiteX50" fmla="*/ 506317 w 640412"/>
                <a:gd name="connsiteY50" fmla="*/ 3277438 h 4344718"/>
                <a:gd name="connsiteX51" fmla="*/ 540679 w 640412"/>
                <a:gd name="connsiteY51" fmla="*/ 3739707 h 4344718"/>
                <a:gd name="connsiteX52" fmla="*/ 572718 w 640412"/>
                <a:gd name="connsiteY52" fmla="*/ 4170000 h 4344718"/>
                <a:gd name="connsiteX53" fmla="*/ 575832 w 640412"/>
                <a:gd name="connsiteY53" fmla="*/ 4211106 h 4344718"/>
                <a:gd name="connsiteX54" fmla="*/ 608697 w 640412"/>
                <a:gd name="connsiteY54" fmla="*/ 4213853 h 4344718"/>
                <a:gd name="connsiteX55" fmla="*/ 640412 w 640412"/>
                <a:gd name="connsiteY55" fmla="*/ 4245576 h 4344718"/>
                <a:gd name="connsiteX56" fmla="*/ 640412 w 640412"/>
                <a:gd name="connsiteY56" fmla="*/ 4312996 h 4344718"/>
                <a:gd name="connsiteX57" fmla="*/ 640295 w 640412"/>
                <a:gd name="connsiteY57" fmla="*/ 4312996 h 4344718"/>
                <a:gd name="connsiteX58" fmla="*/ 608579 w 640412"/>
                <a:gd name="connsiteY58" fmla="*/ 4344718 h 4344718"/>
                <a:gd name="connsiteX59" fmla="*/ 0 w 640412"/>
                <a:gd name="connsiteY59" fmla="*/ 4344718 h 4344718"/>
                <a:gd name="connsiteX60" fmla="*/ 0 w 640412"/>
                <a:gd name="connsiteY60" fmla="*/ 4214137 h 4344718"/>
                <a:gd name="connsiteX61" fmla="*/ 0 w 640412"/>
                <a:gd name="connsiteY61" fmla="*/ 4214136 h 4344718"/>
                <a:gd name="connsiteX62" fmla="*/ 0 w 640412"/>
                <a:gd name="connsiteY62" fmla="*/ 4213853 h 4344718"/>
                <a:gd name="connsiteX63" fmla="*/ 0 w 640412"/>
                <a:gd name="connsiteY63" fmla="*/ 4213852 h 4344718"/>
                <a:gd name="connsiteX64" fmla="*/ 0 w 640412"/>
                <a:gd name="connsiteY64" fmla="*/ 4213284 h 4344718"/>
                <a:gd name="connsiteX65" fmla="*/ 0 w 640412"/>
                <a:gd name="connsiteY65" fmla="*/ 4211107 h 4344718"/>
                <a:gd name="connsiteX66" fmla="*/ 5778 w 640412"/>
                <a:gd name="connsiteY66" fmla="*/ 4211107 h 4344718"/>
                <a:gd name="connsiteX67" fmla="*/ 5778 w 640412"/>
                <a:gd name="connsiteY67" fmla="*/ 4211106 h 4344718"/>
                <a:gd name="connsiteX68" fmla="*/ 0 w 640412"/>
                <a:gd name="connsiteY68" fmla="*/ 4211106 h 4344718"/>
                <a:gd name="connsiteX69" fmla="*/ 0 w 640412"/>
                <a:gd name="connsiteY69" fmla="*/ 3562323 h 4344718"/>
                <a:gd name="connsiteX70" fmla="*/ 0 w 640412"/>
                <a:gd name="connsiteY70" fmla="*/ 3495025 h 4344718"/>
                <a:gd name="connsiteX71" fmla="*/ 0 w 640412"/>
                <a:gd name="connsiteY71" fmla="*/ 3210102 h 4344718"/>
                <a:gd name="connsiteX72" fmla="*/ 0 w 640412"/>
                <a:gd name="connsiteY72" fmla="*/ 3207262 h 4344718"/>
                <a:gd name="connsiteX73" fmla="*/ 0 w 640412"/>
                <a:gd name="connsiteY73" fmla="*/ 2708871 h 4344718"/>
                <a:gd name="connsiteX74" fmla="*/ 0 w 640412"/>
                <a:gd name="connsiteY74" fmla="*/ 2647800 h 4344718"/>
                <a:gd name="connsiteX75" fmla="*/ 0 w 640412"/>
                <a:gd name="connsiteY75" fmla="*/ 2491963 h 4344718"/>
                <a:gd name="connsiteX76" fmla="*/ 0 w 640412"/>
                <a:gd name="connsiteY76" fmla="*/ 2435624 h 4344718"/>
                <a:gd name="connsiteX77" fmla="*/ 0 w 640412"/>
                <a:gd name="connsiteY77" fmla="*/ 2207871 h 4344718"/>
                <a:gd name="connsiteX78" fmla="*/ 0 w 640412"/>
                <a:gd name="connsiteY78" fmla="*/ 2207870 h 4344718"/>
                <a:gd name="connsiteX79" fmla="*/ 0 w 640412"/>
                <a:gd name="connsiteY79" fmla="*/ 2206354 h 4344718"/>
                <a:gd name="connsiteX80" fmla="*/ 0 w 640412"/>
                <a:gd name="connsiteY80" fmla="*/ 2206353 h 4344718"/>
                <a:gd name="connsiteX81" fmla="*/ 0 w 640412"/>
                <a:gd name="connsiteY81" fmla="*/ 1356143 h 4344718"/>
                <a:gd name="connsiteX82" fmla="*/ 0 w 640412"/>
                <a:gd name="connsiteY82" fmla="*/ 1356142 h 4344718"/>
                <a:gd name="connsiteX83" fmla="*/ 0 w 640412"/>
                <a:gd name="connsiteY83" fmla="*/ 1212073 h 4344718"/>
                <a:gd name="connsiteX84" fmla="*/ 28127 w 640412"/>
                <a:gd name="connsiteY84" fmla="*/ 1212073 h 4344718"/>
                <a:gd name="connsiteX85" fmla="*/ 28127 w 640412"/>
                <a:gd name="connsiteY85" fmla="*/ 1212072 h 4344718"/>
                <a:gd name="connsiteX86" fmla="*/ 0 w 640412"/>
                <a:gd name="connsiteY86" fmla="*/ 1212072 h 4344718"/>
                <a:gd name="connsiteX87" fmla="*/ 0 w 640412"/>
                <a:gd name="connsiteY87" fmla="*/ 1206581 h 4344718"/>
                <a:gd name="connsiteX88" fmla="*/ 0 w 640412"/>
                <a:gd name="connsiteY88" fmla="*/ 1206580 h 4344718"/>
                <a:gd name="connsiteX89" fmla="*/ 0 w 640412"/>
                <a:gd name="connsiteY89" fmla="*/ 1183666 h 4344718"/>
                <a:gd name="connsiteX90" fmla="*/ 53121 w 640412"/>
                <a:gd name="connsiteY90" fmla="*/ 1183666 h 4344718"/>
                <a:gd name="connsiteX91" fmla="*/ 53121 w 640412"/>
                <a:gd name="connsiteY91" fmla="*/ 1183665 h 4344718"/>
                <a:gd name="connsiteX92" fmla="*/ 0 w 640412"/>
                <a:gd name="connsiteY92" fmla="*/ 1183665 h 4344718"/>
                <a:gd name="connsiteX93" fmla="*/ 0 w 640412"/>
                <a:gd name="connsiteY93" fmla="*/ 1159708 h 4344718"/>
                <a:gd name="connsiteX94" fmla="*/ 0 w 640412"/>
                <a:gd name="connsiteY94" fmla="*/ 1115866 h 4344718"/>
                <a:gd name="connsiteX95" fmla="*/ 0 w 640412"/>
                <a:gd name="connsiteY95" fmla="*/ 1071930 h 4344718"/>
                <a:gd name="connsiteX96" fmla="*/ 0 w 640412"/>
                <a:gd name="connsiteY96" fmla="*/ 1059807 h 4344718"/>
                <a:gd name="connsiteX97" fmla="*/ 0 w 640412"/>
                <a:gd name="connsiteY97" fmla="*/ 1015965 h 4344718"/>
                <a:gd name="connsiteX98" fmla="*/ 0 w 640412"/>
                <a:gd name="connsiteY98" fmla="*/ 1003748 h 4344718"/>
                <a:gd name="connsiteX99" fmla="*/ 0 w 640412"/>
                <a:gd name="connsiteY99" fmla="*/ 503200 h 4344718"/>
                <a:gd name="connsiteX100" fmla="*/ 0 w 640412"/>
                <a:gd name="connsiteY100" fmla="*/ 501873 h 4344718"/>
                <a:gd name="connsiteX101" fmla="*/ 0 w 640412"/>
                <a:gd name="connsiteY101" fmla="*/ 501872 h 4344718"/>
                <a:gd name="connsiteX102" fmla="*/ 0 w 640412"/>
                <a:gd name="connsiteY102" fmla="*/ 19183 h 4344718"/>
                <a:gd name="connsiteX103" fmla="*/ 2191 w 640412"/>
                <a:gd name="connsiteY103" fmla="*/ 0 h 4344718"/>
                <a:gd name="connsiteX0" fmla="*/ 520721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523489 w 640412"/>
                <a:gd name="connsiteY29" fmla="*/ 1160089 h 4344718"/>
                <a:gd name="connsiteX30" fmla="*/ 548197 w 640412"/>
                <a:gd name="connsiteY30" fmla="*/ 1181948 h 4344718"/>
                <a:gd name="connsiteX31" fmla="*/ 524884 w 640412"/>
                <a:gd name="connsiteY31" fmla="*/ 1206580 h 4344718"/>
                <a:gd name="connsiteX32" fmla="*/ 515071 w 640412"/>
                <a:gd name="connsiteY32" fmla="*/ 1206580 h 4344718"/>
                <a:gd name="connsiteX33" fmla="*/ 515070 w 640412"/>
                <a:gd name="connsiteY33" fmla="*/ 1206581 h 4344718"/>
                <a:gd name="connsiteX34" fmla="*/ 507687 w 640412"/>
                <a:gd name="connsiteY34" fmla="*/ 1222310 h 4344718"/>
                <a:gd name="connsiteX35" fmla="*/ 451392 w 640412"/>
                <a:gd name="connsiteY35" fmla="*/ 1263231 h 4344718"/>
                <a:gd name="connsiteX36" fmla="*/ 365226 w 640412"/>
                <a:gd name="connsiteY36" fmla="*/ 1304009 h 4344718"/>
                <a:gd name="connsiteX37" fmla="*/ 381167 w 640412"/>
                <a:gd name="connsiteY37" fmla="*/ 1517765 h 4344718"/>
                <a:gd name="connsiteX38" fmla="*/ 388902 w 640412"/>
                <a:gd name="connsiteY38" fmla="*/ 1622177 h 4344718"/>
                <a:gd name="connsiteX39" fmla="*/ 404890 w 640412"/>
                <a:gd name="connsiteY39" fmla="*/ 1837639 h 4344718"/>
                <a:gd name="connsiteX40" fmla="*/ 432480 w 640412"/>
                <a:gd name="connsiteY40" fmla="*/ 2207870 h 4344718"/>
                <a:gd name="connsiteX41" fmla="*/ 428317 w 640412"/>
                <a:gd name="connsiteY41" fmla="*/ 2207870 h 4344718"/>
                <a:gd name="connsiteX42" fmla="*/ 428206 w 640412"/>
                <a:gd name="connsiteY42" fmla="*/ 2206353 h 4344718"/>
                <a:gd name="connsiteX43" fmla="*/ 428206 w 640412"/>
                <a:gd name="connsiteY43" fmla="*/ 2206354 h 4344718"/>
                <a:gd name="connsiteX44" fmla="*/ 428317 w 640412"/>
                <a:gd name="connsiteY44" fmla="*/ 2207870 h 4344718"/>
                <a:gd name="connsiteX45" fmla="*/ 433116 w 640412"/>
                <a:gd name="connsiteY45" fmla="*/ 2273405 h 4344718"/>
                <a:gd name="connsiteX46" fmla="*/ 467577 w 640412"/>
                <a:gd name="connsiteY46" fmla="*/ 2735769 h 4344718"/>
                <a:gd name="connsiteX47" fmla="*/ 502634 w 640412"/>
                <a:gd name="connsiteY47" fmla="*/ 3207262 h 4344718"/>
                <a:gd name="connsiteX48" fmla="*/ 501303 w 640412"/>
                <a:gd name="connsiteY48" fmla="*/ 3210102 h 4344718"/>
                <a:gd name="connsiteX49" fmla="*/ 506317 w 640412"/>
                <a:gd name="connsiteY49" fmla="*/ 3277438 h 4344718"/>
                <a:gd name="connsiteX50" fmla="*/ 540679 w 640412"/>
                <a:gd name="connsiteY50" fmla="*/ 3739707 h 4344718"/>
                <a:gd name="connsiteX51" fmla="*/ 572718 w 640412"/>
                <a:gd name="connsiteY51" fmla="*/ 4170000 h 4344718"/>
                <a:gd name="connsiteX52" fmla="*/ 575832 w 640412"/>
                <a:gd name="connsiteY52" fmla="*/ 4211106 h 4344718"/>
                <a:gd name="connsiteX53" fmla="*/ 608697 w 640412"/>
                <a:gd name="connsiteY53" fmla="*/ 4213853 h 4344718"/>
                <a:gd name="connsiteX54" fmla="*/ 640412 w 640412"/>
                <a:gd name="connsiteY54" fmla="*/ 4245576 h 4344718"/>
                <a:gd name="connsiteX55" fmla="*/ 640412 w 640412"/>
                <a:gd name="connsiteY55" fmla="*/ 4312996 h 4344718"/>
                <a:gd name="connsiteX56" fmla="*/ 640295 w 640412"/>
                <a:gd name="connsiteY56" fmla="*/ 4312996 h 4344718"/>
                <a:gd name="connsiteX57" fmla="*/ 608579 w 640412"/>
                <a:gd name="connsiteY57" fmla="*/ 4344718 h 4344718"/>
                <a:gd name="connsiteX58" fmla="*/ 0 w 640412"/>
                <a:gd name="connsiteY58" fmla="*/ 4344718 h 4344718"/>
                <a:gd name="connsiteX59" fmla="*/ 0 w 640412"/>
                <a:gd name="connsiteY59" fmla="*/ 4214137 h 4344718"/>
                <a:gd name="connsiteX60" fmla="*/ 0 w 640412"/>
                <a:gd name="connsiteY60" fmla="*/ 4214136 h 4344718"/>
                <a:gd name="connsiteX61" fmla="*/ 0 w 640412"/>
                <a:gd name="connsiteY61" fmla="*/ 4213853 h 4344718"/>
                <a:gd name="connsiteX62" fmla="*/ 0 w 640412"/>
                <a:gd name="connsiteY62" fmla="*/ 4213852 h 4344718"/>
                <a:gd name="connsiteX63" fmla="*/ 0 w 640412"/>
                <a:gd name="connsiteY63" fmla="*/ 4213284 h 4344718"/>
                <a:gd name="connsiteX64" fmla="*/ 0 w 640412"/>
                <a:gd name="connsiteY64" fmla="*/ 4211107 h 4344718"/>
                <a:gd name="connsiteX65" fmla="*/ 5778 w 640412"/>
                <a:gd name="connsiteY65" fmla="*/ 4211107 h 4344718"/>
                <a:gd name="connsiteX66" fmla="*/ 5778 w 640412"/>
                <a:gd name="connsiteY66" fmla="*/ 4211106 h 4344718"/>
                <a:gd name="connsiteX67" fmla="*/ 0 w 640412"/>
                <a:gd name="connsiteY67" fmla="*/ 4211106 h 4344718"/>
                <a:gd name="connsiteX68" fmla="*/ 0 w 640412"/>
                <a:gd name="connsiteY68" fmla="*/ 3562323 h 4344718"/>
                <a:gd name="connsiteX69" fmla="*/ 0 w 640412"/>
                <a:gd name="connsiteY69" fmla="*/ 3495025 h 4344718"/>
                <a:gd name="connsiteX70" fmla="*/ 0 w 640412"/>
                <a:gd name="connsiteY70" fmla="*/ 3210102 h 4344718"/>
                <a:gd name="connsiteX71" fmla="*/ 0 w 640412"/>
                <a:gd name="connsiteY71" fmla="*/ 3207262 h 4344718"/>
                <a:gd name="connsiteX72" fmla="*/ 0 w 640412"/>
                <a:gd name="connsiteY72" fmla="*/ 2708871 h 4344718"/>
                <a:gd name="connsiteX73" fmla="*/ 0 w 640412"/>
                <a:gd name="connsiteY73" fmla="*/ 2647800 h 4344718"/>
                <a:gd name="connsiteX74" fmla="*/ 0 w 640412"/>
                <a:gd name="connsiteY74" fmla="*/ 2491963 h 4344718"/>
                <a:gd name="connsiteX75" fmla="*/ 0 w 640412"/>
                <a:gd name="connsiteY75" fmla="*/ 2435624 h 4344718"/>
                <a:gd name="connsiteX76" fmla="*/ 0 w 640412"/>
                <a:gd name="connsiteY76" fmla="*/ 2207871 h 4344718"/>
                <a:gd name="connsiteX77" fmla="*/ 0 w 640412"/>
                <a:gd name="connsiteY77" fmla="*/ 2207870 h 4344718"/>
                <a:gd name="connsiteX78" fmla="*/ 0 w 640412"/>
                <a:gd name="connsiteY78" fmla="*/ 2206354 h 4344718"/>
                <a:gd name="connsiteX79" fmla="*/ 0 w 640412"/>
                <a:gd name="connsiteY79" fmla="*/ 2206353 h 4344718"/>
                <a:gd name="connsiteX80" fmla="*/ 0 w 640412"/>
                <a:gd name="connsiteY80" fmla="*/ 1356143 h 4344718"/>
                <a:gd name="connsiteX81" fmla="*/ 0 w 640412"/>
                <a:gd name="connsiteY81" fmla="*/ 1356142 h 4344718"/>
                <a:gd name="connsiteX82" fmla="*/ 0 w 640412"/>
                <a:gd name="connsiteY82" fmla="*/ 1212073 h 4344718"/>
                <a:gd name="connsiteX83" fmla="*/ 28127 w 640412"/>
                <a:gd name="connsiteY83" fmla="*/ 1212073 h 4344718"/>
                <a:gd name="connsiteX84" fmla="*/ 28127 w 640412"/>
                <a:gd name="connsiteY84" fmla="*/ 1212072 h 4344718"/>
                <a:gd name="connsiteX85" fmla="*/ 0 w 640412"/>
                <a:gd name="connsiteY85" fmla="*/ 1212072 h 4344718"/>
                <a:gd name="connsiteX86" fmla="*/ 0 w 640412"/>
                <a:gd name="connsiteY86" fmla="*/ 1206581 h 4344718"/>
                <a:gd name="connsiteX87" fmla="*/ 0 w 640412"/>
                <a:gd name="connsiteY87" fmla="*/ 1206580 h 4344718"/>
                <a:gd name="connsiteX88" fmla="*/ 0 w 640412"/>
                <a:gd name="connsiteY88" fmla="*/ 1183666 h 4344718"/>
                <a:gd name="connsiteX89" fmla="*/ 53121 w 640412"/>
                <a:gd name="connsiteY89" fmla="*/ 1183666 h 4344718"/>
                <a:gd name="connsiteX90" fmla="*/ 53121 w 640412"/>
                <a:gd name="connsiteY90" fmla="*/ 1183665 h 4344718"/>
                <a:gd name="connsiteX91" fmla="*/ 0 w 640412"/>
                <a:gd name="connsiteY91" fmla="*/ 1183665 h 4344718"/>
                <a:gd name="connsiteX92" fmla="*/ 0 w 640412"/>
                <a:gd name="connsiteY92" fmla="*/ 1159708 h 4344718"/>
                <a:gd name="connsiteX93" fmla="*/ 0 w 640412"/>
                <a:gd name="connsiteY93" fmla="*/ 1115866 h 4344718"/>
                <a:gd name="connsiteX94" fmla="*/ 0 w 640412"/>
                <a:gd name="connsiteY94" fmla="*/ 1071930 h 4344718"/>
                <a:gd name="connsiteX95" fmla="*/ 0 w 640412"/>
                <a:gd name="connsiteY95" fmla="*/ 1059807 h 4344718"/>
                <a:gd name="connsiteX96" fmla="*/ 0 w 640412"/>
                <a:gd name="connsiteY96" fmla="*/ 1015965 h 4344718"/>
                <a:gd name="connsiteX97" fmla="*/ 0 w 640412"/>
                <a:gd name="connsiteY97" fmla="*/ 1003748 h 4344718"/>
                <a:gd name="connsiteX98" fmla="*/ 0 w 640412"/>
                <a:gd name="connsiteY98" fmla="*/ 503200 h 4344718"/>
                <a:gd name="connsiteX99" fmla="*/ 0 w 640412"/>
                <a:gd name="connsiteY99" fmla="*/ 501873 h 4344718"/>
                <a:gd name="connsiteX100" fmla="*/ 0 w 640412"/>
                <a:gd name="connsiteY100" fmla="*/ 501872 h 4344718"/>
                <a:gd name="connsiteX101" fmla="*/ 0 w 640412"/>
                <a:gd name="connsiteY101" fmla="*/ 19183 h 4344718"/>
                <a:gd name="connsiteX102" fmla="*/ 2191 w 640412"/>
                <a:gd name="connsiteY102" fmla="*/ 0 h 4344718"/>
                <a:gd name="connsiteX0" fmla="*/ 520721 w 640412"/>
                <a:gd name="connsiteY0" fmla="*/ 1190778 h 4344718"/>
                <a:gd name="connsiteX1" fmla="*/ 520721 w 640412"/>
                <a:gd name="connsiteY1" fmla="*/ 1190779 h 4344718"/>
                <a:gd name="connsiteX2" fmla="*/ 520721 w 640412"/>
                <a:gd name="connsiteY2" fmla="*/ 1190778 h 4344718"/>
                <a:gd name="connsiteX3" fmla="*/ 2191 w 640412"/>
                <a:gd name="connsiteY3" fmla="*/ 0 h 4344718"/>
                <a:gd name="connsiteX4" fmla="*/ 14217 w 640412"/>
                <a:gd name="connsiteY4" fmla="*/ 105300 h 4344718"/>
                <a:gd name="connsiteX5" fmla="*/ 57116 w 640412"/>
                <a:gd name="connsiteY5" fmla="*/ 158811 h 4344718"/>
                <a:gd name="connsiteX6" fmla="*/ 31452 w 640412"/>
                <a:gd name="connsiteY6" fmla="*/ 205194 h 4344718"/>
                <a:gd name="connsiteX7" fmla="*/ 31452 w 640412"/>
                <a:gd name="connsiteY7" fmla="*/ 270727 h 4344718"/>
                <a:gd name="connsiteX8" fmla="*/ 272560 w 640412"/>
                <a:gd name="connsiteY8" fmla="*/ 415397 h 4344718"/>
                <a:gd name="connsiteX9" fmla="*/ 312261 w 640412"/>
                <a:gd name="connsiteY9" fmla="*/ 501872 h 4344718"/>
                <a:gd name="connsiteX10" fmla="*/ 353871 w 640412"/>
                <a:gd name="connsiteY10" fmla="*/ 501872 h 4344718"/>
                <a:gd name="connsiteX11" fmla="*/ 379825 w 640412"/>
                <a:gd name="connsiteY11" fmla="*/ 530550 h 4344718"/>
                <a:gd name="connsiteX12" fmla="*/ 352726 w 640412"/>
                <a:gd name="connsiteY12" fmla="*/ 554040 h 4344718"/>
                <a:gd name="connsiteX13" fmla="*/ 350384 w 640412"/>
                <a:gd name="connsiteY13" fmla="*/ 554040 h 4344718"/>
                <a:gd name="connsiteX14" fmla="*/ 350384 w 640412"/>
                <a:gd name="connsiteY14" fmla="*/ 574039 h 4344718"/>
                <a:gd name="connsiteX15" fmla="*/ 350384 w 640412"/>
                <a:gd name="connsiteY15" fmla="*/ 627904 h 4344718"/>
                <a:gd name="connsiteX16" fmla="*/ 331903 w 640412"/>
                <a:gd name="connsiteY16" fmla="*/ 650840 h 4344718"/>
                <a:gd name="connsiteX17" fmla="*/ 291005 w 640412"/>
                <a:gd name="connsiteY17" fmla="*/ 692502 h 4344718"/>
                <a:gd name="connsiteX18" fmla="*/ 289411 w 640412"/>
                <a:gd name="connsiteY18" fmla="*/ 707249 h 4344718"/>
                <a:gd name="connsiteX19" fmla="*/ 289411 w 640412"/>
                <a:gd name="connsiteY19" fmla="*/ 918139 h 4344718"/>
                <a:gd name="connsiteX20" fmla="*/ 291005 w 640412"/>
                <a:gd name="connsiteY20" fmla="*/ 932919 h 4344718"/>
                <a:gd name="connsiteX21" fmla="*/ 331903 w 640412"/>
                <a:gd name="connsiteY21" fmla="*/ 974581 h 4344718"/>
                <a:gd name="connsiteX22" fmla="*/ 350384 w 640412"/>
                <a:gd name="connsiteY22" fmla="*/ 997484 h 4344718"/>
                <a:gd name="connsiteX23" fmla="*/ 350384 w 640412"/>
                <a:gd name="connsiteY23" fmla="*/ 1003748 h 4344718"/>
                <a:gd name="connsiteX24" fmla="*/ 481041 w 640412"/>
                <a:gd name="connsiteY24" fmla="*/ 1003748 h 4344718"/>
                <a:gd name="connsiteX25" fmla="*/ 523277 w 640412"/>
                <a:gd name="connsiteY25" fmla="*/ 1045980 h 4344718"/>
                <a:gd name="connsiteX26" fmla="*/ 523372 w 640412"/>
                <a:gd name="connsiteY26" fmla="*/ 1045980 h 4344718"/>
                <a:gd name="connsiteX27" fmla="*/ 523372 w 640412"/>
                <a:gd name="connsiteY27" fmla="*/ 1159708 h 4344718"/>
                <a:gd name="connsiteX28" fmla="*/ 523489 w 640412"/>
                <a:gd name="connsiteY28" fmla="*/ 1160089 h 4344718"/>
                <a:gd name="connsiteX29" fmla="*/ 548197 w 640412"/>
                <a:gd name="connsiteY29" fmla="*/ 1181948 h 4344718"/>
                <a:gd name="connsiteX30" fmla="*/ 524884 w 640412"/>
                <a:gd name="connsiteY30" fmla="*/ 1206580 h 4344718"/>
                <a:gd name="connsiteX31" fmla="*/ 515071 w 640412"/>
                <a:gd name="connsiteY31" fmla="*/ 1206580 h 4344718"/>
                <a:gd name="connsiteX32" fmla="*/ 515070 w 640412"/>
                <a:gd name="connsiteY32" fmla="*/ 1206581 h 4344718"/>
                <a:gd name="connsiteX33" fmla="*/ 507687 w 640412"/>
                <a:gd name="connsiteY33" fmla="*/ 1222310 h 4344718"/>
                <a:gd name="connsiteX34" fmla="*/ 451392 w 640412"/>
                <a:gd name="connsiteY34" fmla="*/ 1263231 h 4344718"/>
                <a:gd name="connsiteX35" fmla="*/ 365226 w 640412"/>
                <a:gd name="connsiteY35" fmla="*/ 1304009 h 4344718"/>
                <a:gd name="connsiteX36" fmla="*/ 381167 w 640412"/>
                <a:gd name="connsiteY36" fmla="*/ 1517765 h 4344718"/>
                <a:gd name="connsiteX37" fmla="*/ 388902 w 640412"/>
                <a:gd name="connsiteY37" fmla="*/ 1622177 h 4344718"/>
                <a:gd name="connsiteX38" fmla="*/ 404890 w 640412"/>
                <a:gd name="connsiteY38" fmla="*/ 1837639 h 4344718"/>
                <a:gd name="connsiteX39" fmla="*/ 432480 w 640412"/>
                <a:gd name="connsiteY39" fmla="*/ 2207870 h 4344718"/>
                <a:gd name="connsiteX40" fmla="*/ 428317 w 640412"/>
                <a:gd name="connsiteY40" fmla="*/ 2207870 h 4344718"/>
                <a:gd name="connsiteX41" fmla="*/ 428206 w 640412"/>
                <a:gd name="connsiteY41" fmla="*/ 2206353 h 4344718"/>
                <a:gd name="connsiteX42" fmla="*/ 428206 w 640412"/>
                <a:gd name="connsiteY42" fmla="*/ 2206354 h 4344718"/>
                <a:gd name="connsiteX43" fmla="*/ 428317 w 640412"/>
                <a:gd name="connsiteY43" fmla="*/ 2207870 h 4344718"/>
                <a:gd name="connsiteX44" fmla="*/ 433116 w 640412"/>
                <a:gd name="connsiteY44" fmla="*/ 2273405 h 4344718"/>
                <a:gd name="connsiteX45" fmla="*/ 467577 w 640412"/>
                <a:gd name="connsiteY45" fmla="*/ 2735769 h 4344718"/>
                <a:gd name="connsiteX46" fmla="*/ 502634 w 640412"/>
                <a:gd name="connsiteY46" fmla="*/ 3207262 h 4344718"/>
                <a:gd name="connsiteX47" fmla="*/ 501303 w 640412"/>
                <a:gd name="connsiteY47" fmla="*/ 3210102 h 4344718"/>
                <a:gd name="connsiteX48" fmla="*/ 506317 w 640412"/>
                <a:gd name="connsiteY48" fmla="*/ 3277438 h 4344718"/>
                <a:gd name="connsiteX49" fmla="*/ 540679 w 640412"/>
                <a:gd name="connsiteY49" fmla="*/ 3739707 h 4344718"/>
                <a:gd name="connsiteX50" fmla="*/ 572718 w 640412"/>
                <a:gd name="connsiteY50" fmla="*/ 4170000 h 4344718"/>
                <a:gd name="connsiteX51" fmla="*/ 575832 w 640412"/>
                <a:gd name="connsiteY51" fmla="*/ 4211106 h 4344718"/>
                <a:gd name="connsiteX52" fmla="*/ 608697 w 640412"/>
                <a:gd name="connsiteY52" fmla="*/ 4213853 h 4344718"/>
                <a:gd name="connsiteX53" fmla="*/ 640412 w 640412"/>
                <a:gd name="connsiteY53" fmla="*/ 4245576 h 4344718"/>
                <a:gd name="connsiteX54" fmla="*/ 640412 w 640412"/>
                <a:gd name="connsiteY54" fmla="*/ 4312996 h 4344718"/>
                <a:gd name="connsiteX55" fmla="*/ 640295 w 640412"/>
                <a:gd name="connsiteY55" fmla="*/ 4312996 h 4344718"/>
                <a:gd name="connsiteX56" fmla="*/ 608579 w 640412"/>
                <a:gd name="connsiteY56" fmla="*/ 4344718 h 4344718"/>
                <a:gd name="connsiteX57" fmla="*/ 0 w 640412"/>
                <a:gd name="connsiteY57" fmla="*/ 4344718 h 4344718"/>
                <a:gd name="connsiteX58" fmla="*/ 0 w 640412"/>
                <a:gd name="connsiteY58" fmla="*/ 4214137 h 4344718"/>
                <a:gd name="connsiteX59" fmla="*/ 0 w 640412"/>
                <a:gd name="connsiteY59" fmla="*/ 4214136 h 4344718"/>
                <a:gd name="connsiteX60" fmla="*/ 0 w 640412"/>
                <a:gd name="connsiteY60" fmla="*/ 4213853 h 4344718"/>
                <a:gd name="connsiteX61" fmla="*/ 0 w 640412"/>
                <a:gd name="connsiteY61" fmla="*/ 4213852 h 4344718"/>
                <a:gd name="connsiteX62" fmla="*/ 0 w 640412"/>
                <a:gd name="connsiteY62" fmla="*/ 4213284 h 4344718"/>
                <a:gd name="connsiteX63" fmla="*/ 0 w 640412"/>
                <a:gd name="connsiteY63" fmla="*/ 4211107 h 4344718"/>
                <a:gd name="connsiteX64" fmla="*/ 5778 w 640412"/>
                <a:gd name="connsiteY64" fmla="*/ 4211107 h 4344718"/>
                <a:gd name="connsiteX65" fmla="*/ 5778 w 640412"/>
                <a:gd name="connsiteY65" fmla="*/ 4211106 h 4344718"/>
                <a:gd name="connsiteX66" fmla="*/ 0 w 640412"/>
                <a:gd name="connsiteY66" fmla="*/ 4211106 h 4344718"/>
                <a:gd name="connsiteX67" fmla="*/ 0 w 640412"/>
                <a:gd name="connsiteY67" fmla="*/ 3562323 h 4344718"/>
                <a:gd name="connsiteX68" fmla="*/ 0 w 640412"/>
                <a:gd name="connsiteY68" fmla="*/ 3495025 h 4344718"/>
                <a:gd name="connsiteX69" fmla="*/ 0 w 640412"/>
                <a:gd name="connsiteY69" fmla="*/ 3210102 h 4344718"/>
                <a:gd name="connsiteX70" fmla="*/ 0 w 640412"/>
                <a:gd name="connsiteY70" fmla="*/ 3207262 h 4344718"/>
                <a:gd name="connsiteX71" fmla="*/ 0 w 640412"/>
                <a:gd name="connsiteY71" fmla="*/ 2708871 h 4344718"/>
                <a:gd name="connsiteX72" fmla="*/ 0 w 640412"/>
                <a:gd name="connsiteY72" fmla="*/ 2647800 h 4344718"/>
                <a:gd name="connsiteX73" fmla="*/ 0 w 640412"/>
                <a:gd name="connsiteY73" fmla="*/ 2491963 h 4344718"/>
                <a:gd name="connsiteX74" fmla="*/ 0 w 640412"/>
                <a:gd name="connsiteY74" fmla="*/ 2435624 h 4344718"/>
                <a:gd name="connsiteX75" fmla="*/ 0 w 640412"/>
                <a:gd name="connsiteY75" fmla="*/ 2207871 h 4344718"/>
                <a:gd name="connsiteX76" fmla="*/ 0 w 640412"/>
                <a:gd name="connsiteY76" fmla="*/ 2207870 h 4344718"/>
                <a:gd name="connsiteX77" fmla="*/ 0 w 640412"/>
                <a:gd name="connsiteY77" fmla="*/ 2206354 h 4344718"/>
                <a:gd name="connsiteX78" fmla="*/ 0 w 640412"/>
                <a:gd name="connsiteY78" fmla="*/ 2206353 h 4344718"/>
                <a:gd name="connsiteX79" fmla="*/ 0 w 640412"/>
                <a:gd name="connsiteY79" fmla="*/ 1356143 h 4344718"/>
                <a:gd name="connsiteX80" fmla="*/ 0 w 640412"/>
                <a:gd name="connsiteY80" fmla="*/ 1356142 h 4344718"/>
                <a:gd name="connsiteX81" fmla="*/ 0 w 640412"/>
                <a:gd name="connsiteY81" fmla="*/ 1212073 h 4344718"/>
                <a:gd name="connsiteX82" fmla="*/ 28127 w 640412"/>
                <a:gd name="connsiteY82" fmla="*/ 1212073 h 4344718"/>
                <a:gd name="connsiteX83" fmla="*/ 28127 w 640412"/>
                <a:gd name="connsiteY83" fmla="*/ 1212072 h 4344718"/>
                <a:gd name="connsiteX84" fmla="*/ 0 w 640412"/>
                <a:gd name="connsiteY84" fmla="*/ 1212072 h 4344718"/>
                <a:gd name="connsiteX85" fmla="*/ 0 w 640412"/>
                <a:gd name="connsiteY85" fmla="*/ 1206581 h 4344718"/>
                <a:gd name="connsiteX86" fmla="*/ 0 w 640412"/>
                <a:gd name="connsiteY86" fmla="*/ 1206580 h 4344718"/>
                <a:gd name="connsiteX87" fmla="*/ 0 w 640412"/>
                <a:gd name="connsiteY87" fmla="*/ 1183666 h 4344718"/>
                <a:gd name="connsiteX88" fmla="*/ 53121 w 640412"/>
                <a:gd name="connsiteY88" fmla="*/ 1183666 h 4344718"/>
                <a:gd name="connsiteX89" fmla="*/ 53121 w 640412"/>
                <a:gd name="connsiteY89" fmla="*/ 1183665 h 4344718"/>
                <a:gd name="connsiteX90" fmla="*/ 0 w 640412"/>
                <a:gd name="connsiteY90" fmla="*/ 1183665 h 4344718"/>
                <a:gd name="connsiteX91" fmla="*/ 0 w 640412"/>
                <a:gd name="connsiteY91" fmla="*/ 1159708 h 4344718"/>
                <a:gd name="connsiteX92" fmla="*/ 0 w 640412"/>
                <a:gd name="connsiteY92" fmla="*/ 1115866 h 4344718"/>
                <a:gd name="connsiteX93" fmla="*/ 0 w 640412"/>
                <a:gd name="connsiteY93" fmla="*/ 1071930 h 4344718"/>
                <a:gd name="connsiteX94" fmla="*/ 0 w 640412"/>
                <a:gd name="connsiteY94" fmla="*/ 1059807 h 4344718"/>
                <a:gd name="connsiteX95" fmla="*/ 0 w 640412"/>
                <a:gd name="connsiteY95" fmla="*/ 1015965 h 4344718"/>
                <a:gd name="connsiteX96" fmla="*/ 0 w 640412"/>
                <a:gd name="connsiteY96" fmla="*/ 1003748 h 4344718"/>
                <a:gd name="connsiteX97" fmla="*/ 0 w 640412"/>
                <a:gd name="connsiteY97" fmla="*/ 503200 h 4344718"/>
                <a:gd name="connsiteX98" fmla="*/ 0 w 640412"/>
                <a:gd name="connsiteY98" fmla="*/ 501873 h 4344718"/>
                <a:gd name="connsiteX99" fmla="*/ 0 w 640412"/>
                <a:gd name="connsiteY99" fmla="*/ 501872 h 4344718"/>
                <a:gd name="connsiteX100" fmla="*/ 0 w 640412"/>
                <a:gd name="connsiteY100" fmla="*/ 19183 h 4344718"/>
                <a:gd name="connsiteX101" fmla="*/ 2191 w 640412"/>
                <a:gd name="connsiteY101" fmla="*/ 0 h 434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40412" h="4344718">
                  <a:moveTo>
                    <a:pt x="520721" y="1190778"/>
                  </a:moveTo>
                  <a:lnTo>
                    <a:pt x="520721" y="1190779"/>
                  </a:lnTo>
                  <a:lnTo>
                    <a:pt x="520721" y="1190778"/>
                  </a:lnTo>
                  <a:close/>
                  <a:moveTo>
                    <a:pt x="2191" y="0"/>
                  </a:moveTo>
                  <a:lnTo>
                    <a:pt x="14217" y="105300"/>
                  </a:lnTo>
                  <a:cubicBezTo>
                    <a:pt x="38731" y="110798"/>
                    <a:pt x="57116" y="132580"/>
                    <a:pt x="57116" y="158811"/>
                  </a:cubicBezTo>
                  <a:cubicBezTo>
                    <a:pt x="57116" y="178404"/>
                    <a:pt x="46874" y="195550"/>
                    <a:pt x="31452" y="205194"/>
                  </a:cubicBezTo>
                  <a:lnTo>
                    <a:pt x="31452" y="270727"/>
                  </a:lnTo>
                  <a:cubicBezTo>
                    <a:pt x="132355" y="279743"/>
                    <a:pt x="219858" y="335108"/>
                    <a:pt x="272560" y="415397"/>
                  </a:cubicBezTo>
                  <a:lnTo>
                    <a:pt x="312261" y="501872"/>
                  </a:lnTo>
                  <a:lnTo>
                    <a:pt x="353871" y="501872"/>
                  </a:lnTo>
                  <a:cubicBezTo>
                    <a:pt x="369114" y="501872"/>
                    <a:pt x="381319" y="515020"/>
                    <a:pt x="379825" y="530550"/>
                  </a:cubicBezTo>
                  <a:cubicBezTo>
                    <a:pt x="378480" y="544089"/>
                    <a:pt x="366375" y="554040"/>
                    <a:pt x="352726" y="554040"/>
                  </a:cubicBezTo>
                  <a:lnTo>
                    <a:pt x="350384" y="554040"/>
                  </a:lnTo>
                  <a:lnTo>
                    <a:pt x="350384" y="574039"/>
                  </a:lnTo>
                  <a:lnTo>
                    <a:pt x="350384" y="627904"/>
                  </a:lnTo>
                  <a:cubicBezTo>
                    <a:pt x="350384" y="638997"/>
                    <a:pt x="342613" y="648164"/>
                    <a:pt x="331903" y="650840"/>
                  </a:cubicBezTo>
                  <a:cubicBezTo>
                    <a:pt x="312874" y="655570"/>
                    <a:pt x="296236" y="669371"/>
                    <a:pt x="291005" y="692502"/>
                  </a:cubicBezTo>
                  <a:cubicBezTo>
                    <a:pt x="289959" y="697233"/>
                    <a:pt x="289411" y="702159"/>
                    <a:pt x="289411" y="707249"/>
                  </a:cubicBezTo>
                  <a:lnTo>
                    <a:pt x="289411" y="918139"/>
                  </a:lnTo>
                  <a:cubicBezTo>
                    <a:pt x="289411" y="923261"/>
                    <a:pt x="289959" y="928188"/>
                    <a:pt x="291005" y="932919"/>
                  </a:cubicBezTo>
                  <a:cubicBezTo>
                    <a:pt x="296186" y="956017"/>
                    <a:pt x="312874" y="969850"/>
                    <a:pt x="331903" y="974581"/>
                  </a:cubicBezTo>
                  <a:cubicBezTo>
                    <a:pt x="342613" y="977224"/>
                    <a:pt x="350384" y="986522"/>
                    <a:pt x="350384" y="997484"/>
                  </a:cubicBezTo>
                  <a:lnTo>
                    <a:pt x="350384" y="1003748"/>
                  </a:lnTo>
                  <a:lnTo>
                    <a:pt x="481041" y="1003748"/>
                  </a:lnTo>
                  <a:cubicBezTo>
                    <a:pt x="504330" y="1003748"/>
                    <a:pt x="523277" y="1022687"/>
                    <a:pt x="523277" y="1045980"/>
                  </a:cubicBezTo>
                  <a:lnTo>
                    <a:pt x="523372" y="1045980"/>
                  </a:lnTo>
                  <a:lnTo>
                    <a:pt x="523372" y="1159708"/>
                  </a:lnTo>
                  <a:lnTo>
                    <a:pt x="523489" y="1160089"/>
                  </a:lnTo>
                  <a:cubicBezTo>
                    <a:pt x="536092" y="1160089"/>
                    <a:pt x="547450" y="1169550"/>
                    <a:pt x="548197" y="1181948"/>
                  </a:cubicBezTo>
                  <a:cubicBezTo>
                    <a:pt x="548945" y="1195422"/>
                    <a:pt x="538234" y="1206580"/>
                    <a:pt x="524884" y="1206580"/>
                  </a:cubicBezTo>
                  <a:lnTo>
                    <a:pt x="515071" y="1206580"/>
                  </a:lnTo>
                  <a:lnTo>
                    <a:pt x="515070" y="1206581"/>
                  </a:lnTo>
                  <a:lnTo>
                    <a:pt x="507687" y="1222310"/>
                  </a:lnTo>
                  <a:cubicBezTo>
                    <a:pt x="497564" y="1238859"/>
                    <a:pt x="480232" y="1256972"/>
                    <a:pt x="451392" y="1263231"/>
                  </a:cubicBezTo>
                  <a:cubicBezTo>
                    <a:pt x="451392" y="1263231"/>
                    <a:pt x="393571" y="1274563"/>
                    <a:pt x="365226" y="1304009"/>
                  </a:cubicBezTo>
                  <a:lnTo>
                    <a:pt x="381167" y="1517765"/>
                  </a:lnTo>
                  <a:lnTo>
                    <a:pt x="388902" y="1622177"/>
                  </a:lnTo>
                  <a:lnTo>
                    <a:pt x="404890" y="1837639"/>
                  </a:lnTo>
                  <a:lnTo>
                    <a:pt x="432480" y="2207870"/>
                  </a:lnTo>
                  <a:lnTo>
                    <a:pt x="428317" y="2207870"/>
                  </a:lnTo>
                  <a:lnTo>
                    <a:pt x="428206" y="2206353"/>
                  </a:lnTo>
                  <a:lnTo>
                    <a:pt x="428206" y="2206354"/>
                  </a:lnTo>
                  <a:lnTo>
                    <a:pt x="428317" y="2207870"/>
                  </a:lnTo>
                  <a:lnTo>
                    <a:pt x="433116" y="2273405"/>
                  </a:lnTo>
                  <a:lnTo>
                    <a:pt x="467577" y="2735769"/>
                  </a:lnTo>
                  <a:lnTo>
                    <a:pt x="502634" y="3207262"/>
                  </a:lnTo>
                  <a:lnTo>
                    <a:pt x="501303" y="3210102"/>
                  </a:lnTo>
                  <a:lnTo>
                    <a:pt x="506317" y="3277438"/>
                  </a:lnTo>
                  <a:lnTo>
                    <a:pt x="540679" y="3739707"/>
                  </a:lnTo>
                  <a:lnTo>
                    <a:pt x="572718" y="4170000"/>
                  </a:lnTo>
                  <a:lnTo>
                    <a:pt x="575832" y="4211106"/>
                  </a:lnTo>
                  <a:lnTo>
                    <a:pt x="608697" y="4213853"/>
                  </a:lnTo>
                  <a:cubicBezTo>
                    <a:pt x="626231" y="4213853"/>
                    <a:pt x="640412" y="4228055"/>
                    <a:pt x="640412" y="4245576"/>
                  </a:cubicBezTo>
                  <a:lnTo>
                    <a:pt x="640412" y="4312996"/>
                  </a:lnTo>
                  <a:lnTo>
                    <a:pt x="640295" y="4312996"/>
                  </a:lnTo>
                  <a:cubicBezTo>
                    <a:pt x="640295" y="4330517"/>
                    <a:pt x="626114" y="4344718"/>
                    <a:pt x="608579" y="4344718"/>
                  </a:cubicBezTo>
                  <a:lnTo>
                    <a:pt x="0" y="4344718"/>
                  </a:lnTo>
                  <a:lnTo>
                    <a:pt x="0" y="4214137"/>
                  </a:lnTo>
                  <a:lnTo>
                    <a:pt x="0" y="4214136"/>
                  </a:lnTo>
                  <a:lnTo>
                    <a:pt x="0" y="4213853"/>
                  </a:lnTo>
                  <a:lnTo>
                    <a:pt x="0" y="4213852"/>
                  </a:lnTo>
                  <a:lnTo>
                    <a:pt x="0" y="4213284"/>
                  </a:lnTo>
                  <a:lnTo>
                    <a:pt x="0" y="4211107"/>
                  </a:lnTo>
                  <a:lnTo>
                    <a:pt x="5778" y="4211107"/>
                  </a:lnTo>
                  <a:lnTo>
                    <a:pt x="5778" y="4211106"/>
                  </a:lnTo>
                  <a:lnTo>
                    <a:pt x="0" y="4211106"/>
                  </a:lnTo>
                  <a:lnTo>
                    <a:pt x="0" y="3562323"/>
                  </a:lnTo>
                  <a:lnTo>
                    <a:pt x="0" y="3495025"/>
                  </a:lnTo>
                  <a:lnTo>
                    <a:pt x="0" y="3210102"/>
                  </a:lnTo>
                  <a:lnTo>
                    <a:pt x="0" y="3207262"/>
                  </a:lnTo>
                  <a:lnTo>
                    <a:pt x="0" y="2708871"/>
                  </a:lnTo>
                  <a:lnTo>
                    <a:pt x="0" y="2647800"/>
                  </a:lnTo>
                  <a:lnTo>
                    <a:pt x="0" y="2491963"/>
                  </a:lnTo>
                  <a:lnTo>
                    <a:pt x="0" y="2435624"/>
                  </a:lnTo>
                  <a:lnTo>
                    <a:pt x="0" y="2207871"/>
                  </a:lnTo>
                  <a:lnTo>
                    <a:pt x="0" y="2207870"/>
                  </a:lnTo>
                  <a:lnTo>
                    <a:pt x="0" y="2206354"/>
                  </a:lnTo>
                  <a:lnTo>
                    <a:pt x="0" y="2206353"/>
                  </a:lnTo>
                  <a:lnTo>
                    <a:pt x="0" y="1356143"/>
                  </a:lnTo>
                  <a:lnTo>
                    <a:pt x="0" y="1356142"/>
                  </a:lnTo>
                  <a:lnTo>
                    <a:pt x="0" y="1212073"/>
                  </a:lnTo>
                  <a:lnTo>
                    <a:pt x="28127" y="1212073"/>
                  </a:lnTo>
                  <a:lnTo>
                    <a:pt x="28127" y="1212072"/>
                  </a:lnTo>
                  <a:lnTo>
                    <a:pt x="0" y="1212072"/>
                  </a:lnTo>
                  <a:lnTo>
                    <a:pt x="0" y="1206581"/>
                  </a:lnTo>
                  <a:lnTo>
                    <a:pt x="0" y="1206580"/>
                  </a:lnTo>
                  <a:lnTo>
                    <a:pt x="0" y="1183666"/>
                  </a:lnTo>
                  <a:lnTo>
                    <a:pt x="53121" y="1183666"/>
                  </a:lnTo>
                  <a:lnTo>
                    <a:pt x="53121" y="1183665"/>
                  </a:lnTo>
                  <a:lnTo>
                    <a:pt x="0" y="1183665"/>
                  </a:lnTo>
                  <a:lnTo>
                    <a:pt x="0" y="1159708"/>
                  </a:lnTo>
                  <a:lnTo>
                    <a:pt x="0" y="1115866"/>
                  </a:lnTo>
                  <a:lnTo>
                    <a:pt x="0" y="1071930"/>
                  </a:lnTo>
                  <a:lnTo>
                    <a:pt x="0" y="1059807"/>
                  </a:lnTo>
                  <a:lnTo>
                    <a:pt x="0" y="1015965"/>
                  </a:lnTo>
                  <a:lnTo>
                    <a:pt x="0" y="1003748"/>
                  </a:lnTo>
                  <a:lnTo>
                    <a:pt x="0" y="503200"/>
                  </a:lnTo>
                  <a:lnTo>
                    <a:pt x="0" y="501873"/>
                  </a:lnTo>
                  <a:lnTo>
                    <a:pt x="0" y="501872"/>
                  </a:lnTo>
                  <a:lnTo>
                    <a:pt x="0" y="19183"/>
                  </a:lnTo>
                  <a:lnTo>
                    <a:pt x="2191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46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llipse 256"/>
          <p:cNvGrpSpPr>
            <a:grpSpLocks/>
          </p:cNvGrpSpPr>
          <p:nvPr/>
        </p:nvGrpSpPr>
        <p:grpSpPr bwMode="auto">
          <a:xfrm>
            <a:off x="1047283" y="4403590"/>
            <a:ext cx="3320653" cy="485868"/>
            <a:chOff x="4712208" y="4803648"/>
            <a:chExt cx="2822448" cy="621792"/>
          </a:xfrm>
        </p:grpSpPr>
        <p:pic>
          <p:nvPicPr>
            <p:cNvPr id="3" name="Ellipse 256"/>
            <p:cNvPicPr>
              <a:picLocks noChangeArrowheads="1"/>
            </p:cNvPicPr>
            <p:nvPr/>
          </p:nvPicPr>
          <p:blipFill>
            <a:blip r:embed="rId2">
              <a:lum brigh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208" y="4803648"/>
              <a:ext cx="2822448" cy="62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369"/>
            <p:cNvSpPr txBox="1">
              <a:spLocks noChangeArrowheads="1"/>
            </p:cNvSpPr>
            <p:nvPr/>
          </p:nvSpPr>
          <p:spPr bwMode="auto">
            <a:xfrm>
              <a:off x="5129610" y="4897422"/>
              <a:ext cx="1985245" cy="43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350" noProof="1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5" name="Freeform 62"/>
          <p:cNvSpPr>
            <a:spLocks/>
          </p:cNvSpPr>
          <p:nvPr/>
        </p:nvSpPr>
        <p:spPr bwMode="auto">
          <a:xfrm>
            <a:off x="2667585" y="1202514"/>
            <a:ext cx="1275160" cy="1237251"/>
          </a:xfrm>
          <a:custGeom>
            <a:avLst/>
            <a:gdLst>
              <a:gd name="connsiteX0" fmla="*/ 0 w 1700213"/>
              <a:gd name="connsiteY0" fmla="*/ 0 h 1649668"/>
              <a:gd name="connsiteX1" fmla="*/ 61913 w 1700213"/>
              <a:gd name="connsiteY1" fmla="*/ 1588 h 1649668"/>
              <a:gd name="connsiteX2" fmla="*/ 123032 w 1700213"/>
              <a:gd name="connsiteY2" fmla="*/ 3175 h 1649668"/>
              <a:gd name="connsiteX3" fmla="*/ 185738 w 1700213"/>
              <a:gd name="connsiteY3" fmla="*/ 7938 h 1649668"/>
              <a:gd name="connsiteX4" fmla="*/ 246857 w 1700213"/>
              <a:gd name="connsiteY4" fmla="*/ 14288 h 1649668"/>
              <a:gd name="connsiteX5" fmla="*/ 307182 w 1700213"/>
              <a:gd name="connsiteY5" fmla="*/ 21431 h 1649668"/>
              <a:gd name="connsiteX6" fmla="*/ 366713 w 1700213"/>
              <a:gd name="connsiteY6" fmla="*/ 32544 h 1649668"/>
              <a:gd name="connsiteX7" fmla="*/ 427832 w 1700213"/>
              <a:gd name="connsiteY7" fmla="*/ 42863 h 1649668"/>
              <a:gd name="connsiteX8" fmla="*/ 487363 w 1700213"/>
              <a:gd name="connsiteY8" fmla="*/ 54769 h 1649668"/>
              <a:gd name="connsiteX9" fmla="*/ 546894 w 1700213"/>
              <a:gd name="connsiteY9" fmla="*/ 70644 h 1649668"/>
              <a:gd name="connsiteX10" fmla="*/ 604838 w 1700213"/>
              <a:gd name="connsiteY10" fmla="*/ 85725 h 1649668"/>
              <a:gd name="connsiteX11" fmla="*/ 662782 w 1700213"/>
              <a:gd name="connsiteY11" fmla="*/ 103981 h 1649668"/>
              <a:gd name="connsiteX12" fmla="*/ 720725 w 1700213"/>
              <a:gd name="connsiteY12" fmla="*/ 123825 h 1649668"/>
              <a:gd name="connsiteX13" fmla="*/ 777082 w 1700213"/>
              <a:gd name="connsiteY13" fmla="*/ 143669 h 1649668"/>
              <a:gd name="connsiteX14" fmla="*/ 833438 w 1700213"/>
              <a:gd name="connsiteY14" fmla="*/ 166688 h 1649668"/>
              <a:gd name="connsiteX15" fmla="*/ 889794 w 1700213"/>
              <a:gd name="connsiteY15" fmla="*/ 190500 h 1649668"/>
              <a:gd name="connsiteX16" fmla="*/ 944563 w 1700213"/>
              <a:gd name="connsiteY16" fmla="*/ 216694 h 1649668"/>
              <a:gd name="connsiteX17" fmla="*/ 1050925 w 1700213"/>
              <a:gd name="connsiteY17" fmla="*/ 271463 h 1649668"/>
              <a:gd name="connsiteX18" fmla="*/ 1156494 w 1700213"/>
              <a:gd name="connsiteY18" fmla="*/ 332581 h 1649668"/>
              <a:gd name="connsiteX19" fmla="*/ 1257301 w 1700213"/>
              <a:gd name="connsiteY19" fmla="*/ 399256 h 1649668"/>
              <a:gd name="connsiteX20" fmla="*/ 1354932 w 1700213"/>
              <a:gd name="connsiteY20" fmla="*/ 473075 h 1649668"/>
              <a:gd name="connsiteX21" fmla="*/ 1447801 w 1700213"/>
              <a:gd name="connsiteY21" fmla="*/ 551656 h 1649668"/>
              <a:gd name="connsiteX22" fmla="*/ 1537494 w 1700213"/>
              <a:gd name="connsiteY22" fmla="*/ 635794 h 1649668"/>
              <a:gd name="connsiteX23" fmla="*/ 1621632 w 1700213"/>
              <a:gd name="connsiteY23" fmla="*/ 725488 h 1649668"/>
              <a:gd name="connsiteX24" fmla="*/ 1700213 w 1700213"/>
              <a:gd name="connsiteY24" fmla="*/ 819944 h 1649668"/>
              <a:gd name="connsiteX25" fmla="*/ 660267 w 1700213"/>
              <a:gd name="connsiteY25" fmla="*/ 1649668 h 1649668"/>
              <a:gd name="connsiteX26" fmla="*/ 318902 w 1700213"/>
              <a:gd name="connsiteY26" fmla="*/ 1474309 h 1649668"/>
              <a:gd name="connsiteX27" fmla="*/ 0 w 1700213"/>
              <a:gd name="connsiteY27" fmla="*/ 1312853 h 164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00213" h="1649668">
                <a:moveTo>
                  <a:pt x="0" y="0"/>
                </a:moveTo>
                <a:lnTo>
                  <a:pt x="61913" y="1588"/>
                </a:lnTo>
                <a:lnTo>
                  <a:pt x="123032" y="3175"/>
                </a:lnTo>
                <a:lnTo>
                  <a:pt x="185738" y="7938"/>
                </a:lnTo>
                <a:lnTo>
                  <a:pt x="246857" y="14288"/>
                </a:lnTo>
                <a:lnTo>
                  <a:pt x="307182" y="21431"/>
                </a:lnTo>
                <a:lnTo>
                  <a:pt x="366713" y="32544"/>
                </a:lnTo>
                <a:lnTo>
                  <a:pt x="427832" y="42863"/>
                </a:lnTo>
                <a:lnTo>
                  <a:pt x="487363" y="54769"/>
                </a:lnTo>
                <a:lnTo>
                  <a:pt x="546894" y="70644"/>
                </a:lnTo>
                <a:lnTo>
                  <a:pt x="604838" y="85725"/>
                </a:lnTo>
                <a:lnTo>
                  <a:pt x="662782" y="103981"/>
                </a:lnTo>
                <a:lnTo>
                  <a:pt x="720725" y="123825"/>
                </a:lnTo>
                <a:lnTo>
                  <a:pt x="777082" y="143669"/>
                </a:lnTo>
                <a:lnTo>
                  <a:pt x="833438" y="166688"/>
                </a:lnTo>
                <a:lnTo>
                  <a:pt x="889794" y="190500"/>
                </a:lnTo>
                <a:lnTo>
                  <a:pt x="944563" y="216694"/>
                </a:lnTo>
                <a:lnTo>
                  <a:pt x="1050925" y="271463"/>
                </a:lnTo>
                <a:lnTo>
                  <a:pt x="1156494" y="332581"/>
                </a:lnTo>
                <a:lnTo>
                  <a:pt x="1257301" y="399256"/>
                </a:lnTo>
                <a:lnTo>
                  <a:pt x="1354932" y="473075"/>
                </a:lnTo>
                <a:lnTo>
                  <a:pt x="1447801" y="551656"/>
                </a:lnTo>
                <a:lnTo>
                  <a:pt x="1537494" y="635794"/>
                </a:lnTo>
                <a:lnTo>
                  <a:pt x="1621632" y="725488"/>
                </a:lnTo>
                <a:lnTo>
                  <a:pt x="1700213" y="819944"/>
                </a:lnTo>
                <a:lnTo>
                  <a:pt x="660267" y="1649668"/>
                </a:lnTo>
                <a:lnTo>
                  <a:pt x="318902" y="1474309"/>
                </a:lnTo>
                <a:lnTo>
                  <a:pt x="0" y="1312853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 63"/>
          <p:cNvSpPr>
            <a:spLocks/>
          </p:cNvSpPr>
          <p:nvPr/>
        </p:nvSpPr>
        <p:spPr bwMode="auto">
          <a:xfrm>
            <a:off x="3185568" y="1850214"/>
            <a:ext cx="1140557" cy="1381125"/>
          </a:xfrm>
          <a:custGeom>
            <a:avLst/>
            <a:gdLst>
              <a:gd name="connsiteX0" fmla="*/ 1046873 w 1520742"/>
              <a:gd name="connsiteY0" fmla="*/ 0 h 1841500"/>
              <a:gd name="connsiteX1" fmla="*/ 1084973 w 1520742"/>
              <a:gd name="connsiteY1" fmla="*/ 48440 h 1841500"/>
              <a:gd name="connsiteX2" fmla="*/ 1119898 w 1520742"/>
              <a:gd name="connsiteY2" fmla="*/ 99262 h 1841500"/>
              <a:gd name="connsiteX3" fmla="*/ 1154823 w 1520742"/>
              <a:gd name="connsiteY3" fmla="*/ 149289 h 1841500"/>
              <a:gd name="connsiteX4" fmla="*/ 1188161 w 1520742"/>
              <a:gd name="connsiteY4" fmla="*/ 200905 h 1841500"/>
              <a:gd name="connsiteX5" fmla="*/ 1219911 w 1520742"/>
              <a:gd name="connsiteY5" fmla="*/ 253316 h 1841500"/>
              <a:gd name="connsiteX6" fmla="*/ 1250867 w 1520742"/>
              <a:gd name="connsiteY6" fmla="*/ 306520 h 1841500"/>
              <a:gd name="connsiteX7" fmla="*/ 1279442 w 1520742"/>
              <a:gd name="connsiteY7" fmla="*/ 359724 h 1841500"/>
              <a:gd name="connsiteX8" fmla="*/ 1307223 w 1520742"/>
              <a:gd name="connsiteY8" fmla="*/ 414516 h 1841500"/>
              <a:gd name="connsiteX9" fmla="*/ 1331830 w 1520742"/>
              <a:gd name="connsiteY9" fmla="*/ 469309 h 1841500"/>
              <a:gd name="connsiteX10" fmla="*/ 1355642 w 1520742"/>
              <a:gd name="connsiteY10" fmla="*/ 525689 h 1841500"/>
              <a:gd name="connsiteX11" fmla="*/ 1378661 w 1520742"/>
              <a:gd name="connsiteY11" fmla="*/ 582070 h 1841500"/>
              <a:gd name="connsiteX12" fmla="*/ 1398505 w 1520742"/>
              <a:gd name="connsiteY12" fmla="*/ 640039 h 1841500"/>
              <a:gd name="connsiteX13" fmla="*/ 1418348 w 1520742"/>
              <a:gd name="connsiteY13" fmla="*/ 696419 h 1841500"/>
              <a:gd name="connsiteX14" fmla="*/ 1436605 w 1520742"/>
              <a:gd name="connsiteY14" fmla="*/ 754388 h 1841500"/>
              <a:gd name="connsiteX15" fmla="*/ 1451686 w 1520742"/>
              <a:gd name="connsiteY15" fmla="*/ 813945 h 1841500"/>
              <a:gd name="connsiteX16" fmla="*/ 1465973 w 1520742"/>
              <a:gd name="connsiteY16" fmla="*/ 871913 h 1841500"/>
              <a:gd name="connsiteX17" fmla="*/ 1479467 w 1520742"/>
              <a:gd name="connsiteY17" fmla="*/ 931470 h 1841500"/>
              <a:gd name="connsiteX18" fmla="*/ 1489786 w 1520742"/>
              <a:gd name="connsiteY18" fmla="*/ 991027 h 1841500"/>
              <a:gd name="connsiteX19" fmla="*/ 1499311 w 1520742"/>
              <a:gd name="connsiteY19" fmla="*/ 1050584 h 1841500"/>
              <a:gd name="connsiteX20" fmla="*/ 1506455 w 1520742"/>
              <a:gd name="connsiteY20" fmla="*/ 1111729 h 1841500"/>
              <a:gd name="connsiteX21" fmla="*/ 1512805 w 1520742"/>
              <a:gd name="connsiteY21" fmla="*/ 1171286 h 1841500"/>
              <a:gd name="connsiteX22" fmla="*/ 1517567 w 1520742"/>
              <a:gd name="connsiteY22" fmla="*/ 1231637 h 1841500"/>
              <a:gd name="connsiteX23" fmla="*/ 1520742 w 1520742"/>
              <a:gd name="connsiteY23" fmla="*/ 1292782 h 1841500"/>
              <a:gd name="connsiteX24" fmla="*/ 1520742 w 1520742"/>
              <a:gd name="connsiteY24" fmla="*/ 1353928 h 1841500"/>
              <a:gd name="connsiteX25" fmla="*/ 1520742 w 1520742"/>
              <a:gd name="connsiteY25" fmla="*/ 1415073 h 1841500"/>
              <a:gd name="connsiteX26" fmla="*/ 1517567 w 1520742"/>
              <a:gd name="connsiteY26" fmla="*/ 1476218 h 1841500"/>
              <a:gd name="connsiteX27" fmla="*/ 1512805 w 1520742"/>
              <a:gd name="connsiteY27" fmla="*/ 1536569 h 1841500"/>
              <a:gd name="connsiteX28" fmla="*/ 1506455 w 1520742"/>
              <a:gd name="connsiteY28" fmla="*/ 1597714 h 1841500"/>
              <a:gd name="connsiteX29" fmla="*/ 1499311 w 1520742"/>
              <a:gd name="connsiteY29" fmla="*/ 1658859 h 1841500"/>
              <a:gd name="connsiteX30" fmla="*/ 1489786 w 1520742"/>
              <a:gd name="connsiteY30" fmla="*/ 1720004 h 1841500"/>
              <a:gd name="connsiteX31" fmla="*/ 1479467 w 1520742"/>
              <a:gd name="connsiteY31" fmla="*/ 1781149 h 1841500"/>
              <a:gd name="connsiteX32" fmla="*/ 1465973 w 1520742"/>
              <a:gd name="connsiteY32" fmla="*/ 1841500 h 1841500"/>
              <a:gd name="connsiteX33" fmla="*/ 141125 w 1520742"/>
              <a:gd name="connsiteY33" fmla="*/ 1539029 h 1841500"/>
              <a:gd name="connsiteX34" fmla="*/ 108572 w 1520742"/>
              <a:gd name="connsiteY34" fmla="*/ 1373813 h 1841500"/>
              <a:gd name="connsiteX35" fmla="*/ 69838 w 1520742"/>
              <a:gd name="connsiteY35" fmla="*/ 1177233 h 1841500"/>
              <a:gd name="connsiteX36" fmla="*/ 0 w 1520742"/>
              <a:gd name="connsiteY36" fmla="*/ 834442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520742" h="1841500">
                <a:moveTo>
                  <a:pt x="1046873" y="0"/>
                </a:moveTo>
                <a:lnTo>
                  <a:pt x="1084973" y="48440"/>
                </a:lnTo>
                <a:lnTo>
                  <a:pt x="1119898" y="99262"/>
                </a:lnTo>
                <a:lnTo>
                  <a:pt x="1154823" y="149289"/>
                </a:lnTo>
                <a:lnTo>
                  <a:pt x="1188161" y="200905"/>
                </a:lnTo>
                <a:lnTo>
                  <a:pt x="1219911" y="253316"/>
                </a:lnTo>
                <a:lnTo>
                  <a:pt x="1250867" y="306520"/>
                </a:lnTo>
                <a:lnTo>
                  <a:pt x="1279442" y="359724"/>
                </a:lnTo>
                <a:lnTo>
                  <a:pt x="1307223" y="414516"/>
                </a:lnTo>
                <a:lnTo>
                  <a:pt x="1331830" y="469309"/>
                </a:lnTo>
                <a:lnTo>
                  <a:pt x="1355642" y="525689"/>
                </a:lnTo>
                <a:lnTo>
                  <a:pt x="1378661" y="582070"/>
                </a:lnTo>
                <a:lnTo>
                  <a:pt x="1398505" y="640039"/>
                </a:lnTo>
                <a:lnTo>
                  <a:pt x="1418348" y="696419"/>
                </a:lnTo>
                <a:lnTo>
                  <a:pt x="1436605" y="754388"/>
                </a:lnTo>
                <a:lnTo>
                  <a:pt x="1451686" y="813945"/>
                </a:lnTo>
                <a:lnTo>
                  <a:pt x="1465973" y="871913"/>
                </a:lnTo>
                <a:lnTo>
                  <a:pt x="1479467" y="931470"/>
                </a:lnTo>
                <a:lnTo>
                  <a:pt x="1489786" y="991027"/>
                </a:lnTo>
                <a:lnTo>
                  <a:pt x="1499311" y="1050584"/>
                </a:lnTo>
                <a:lnTo>
                  <a:pt x="1506455" y="1111729"/>
                </a:lnTo>
                <a:lnTo>
                  <a:pt x="1512805" y="1171286"/>
                </a:lnTo>
                <a:lnTo>
                  <a:pt x="1517567" y="1231637"/>
                </a:lnTo>
                <a:lnTo>
                  <a:pt x="1520742" y="1292782"/>
                </a:lnTo>
                <a:lnTo>
                  <a:pt x="1520742" y="1353928"/>
                </a:lnTo>
                <a:lnTo>
                  <a:pt x="1520742" y="1415073"/>
                </a:lnTo>
                <a:lnTo>
                  <a:pt x="1517567" y="1476218"/>
                </a:lnTo>
                <a:lnTo>
                  <a:pt x="1512805" y="1536569"/>
                </a:lnTo>
                <a:lnTo>
                  <a:pt x="1506455" y="1597714"/>
                </a:lnTo>
                <a:lnTo>
                  <a:pt x="1499311" y="1658859"/>
                </a:lnTo>
                <a:lnTo>
                  <a:pt x="1489786" y="1720004"/>
                </a:lnTo>
                <a:lnTo>
                  <a:pt x="1479467" y="1781149"/>
                </a:lnTo>
                <a:lnTo>
                  <a:pt x="1465973" y="1841500"/>
                </a:lnTo>
                <a:lnTo>
                  <a:pt x="141125" y="1539029"/>
                </a:lnTo>
                <a:lnTo>
                  <a:pt x="108572" y="1373813"/>
                </a:lnTo>
                <a:cubicBezTo>
                  <a:pt x="96353" y="1308272"/>
                  <a:pt x="84135" y="1242731"/>
                  <a:pt x="69838" y="1177233"/>
                </a:cubicBezTo>
                <a:lnTo>
                  <a:pt x="0" y="834442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 64"/>
          <p:cNvSpPr>
            <a:spLocks/>
          </p:cNvSpPr>
          <p:nvPr/>
        </p:nvSpPr>
        <p:spPr bwMode="auto">
          <a:xfrm>
            <a:off x="2959599" y="3045403"/>
            <a:ext cx="1316520" cy="1333700"/>
          </a:xfrm>
          <a:custGeom>
            <a:avLst/>
            <a:gdLst>
              <a:gd name="connsiteX0" fmla="*/ 431666 w 1755360"/>
              <a:gd name="connsiteY0" fmla="*/ 0 h 1778266"/>
              <a:gd name="connsiteX1" fmla="*/ 1755360 w 1755360"/>
              <a:gd name="connsiteY1" fmla="*/ 302087 h 1778266"/>
              <a:gd name="connsiteX2" fmla="*/ 1740273 w 1755360"/>
              <a:gd name="connsiteY2" fmla="*/ 361642 h 1778266"/>
              <a:gd name="connsiteX3" fmla="*/ 1725186 w 1755360"/>
              <a:gd name="connsiteY3" fmla="*/ 421198 h 1778266"/>
              <a:gd name="connsiteX4" fmla="*/ 1706923 w 1755360"/>
              <a:gd name="connsiteY4" fmla="*/ 480753 h 1778266"/>
              <a:gd name="connsiteX5" fmla="*/ 1687072 w 1755360"/>
              <a:gd name="connsiteY5" fmla="*/ 538720 h 1778266"/>
              <a:gd name="connsiteX6" fmla="*/ 1665633 w 1755360"/>
              <a:gd name="connsiteY6" fmla="*/ 596688 h 1778266"/>
              <a:gd name="connsiteX7" fmla="*/ 1642605 w 1755360"/>
              <a:gd name="connsiteY7" fmla="*/ 653067 h 1778266"/>
              <a:gd name="connsiteX8" fmla="*/ 1619578 w 1755360"/>
              <a:gd name="connsiteY8" fmla="*/ 709446 h 1778266"/>
              <a:gd name="connsiteX9" fmla="*/ 1594169 w 1755360"/>
              <a:gd name="connsiteY9" fmla="*/ 764237 h 1778266"/>
              <a:gd name="connsiteX10" fmla="*/ 1537791 w 1755360"/>
              <a:gd name="connsiteY10" fmla="*/ 873024 h 1778266"/>
              <a:gd name="connsiteX11" fmla="*/ 1475062 w 1755360"/>
              <a:gd name="connsiteY11" fmla="*/ 977842 h 1778266"/>
              <a:gd name="connsiteX12" fmla="*/ 1407568 w 1755360"/>
              <a:gd name="connsiteY12" fmla="*/ 1078689 h 1778266"/>
              <a:gd name="connsiteX13" fmla="*/ 1334515 w 1755360"/>
              <a:gd name="connsiteY13" fmla="*/ 1174772 h 1778266"/>
              <a:gd name="connsiteX14" fmla="*/ 1256699 w 1755360"/>
              <a:gd name="connsiteY14" fmla="*/ 1267678 h 1778266"/>
              <a:gd name="connsiteX15" fmla="*/ 1174912 w 1755360"/>
              <a:gd name="connsiteY15" fmla="*/ 1355820 h 1778266"/>
              <a:gd name="connsiteX16" fmla="*/ 1085978 w 1755360"/>
              <a:gd name="connsiteY16" fmla="*/ 1439992 h 1778266"/>
              <a:gd name="connsiteX17" fmla="*/ 993075 w 1755360"/>
              <a:gd name="connsiteY17" fmla="*/ 1517811 h 1778266"/>
              <a:gd name="connsiteX18" fmla="*/ 895407 w 1755360"/>
              <a:gd name="connsiteY18" fmla="*/ 1590865 h 1778266"/>
              <a:gd name="connsiteX19" fmla="*/ 793769 w 1755360"/>
              <a:gd name="connsiteY19" fmla="*/ 1659155 h 1778266"/>
              <a:gd name="connsiteX20" fmla="*/ 688161 w 1755360"/>
              <a:gd name="connsiteY20" fmla="*/ 1721887 h 1778266"/>
              <a:gd name="connsiteX21" fmla="*/ 578582 w 1755360"/>
              <a:gd name="connsiteY21" fmla="*/ 1778266 h 1778266"/>
              <a:gd name="connsiteX22" fmla="*/ 0 w 1755360"/>
              <a:gd name="connsiteY22" fmla="*/ 578800 h 1778266"/>
              <a:gd name="connsiteX23" fmla="*/ 216196 w 1755360"/>
              <a:gd name="connsiteY23" fmla="*/ 295114 h 177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55360" h="1778266">
                <a:moveTo>
                  <a:pt x="431666" y="0"/>
                </a:moveTo>
                <a:lnTo>
                  <a:pt x="1755360" y="302087"/>
                </a:lnTo>
                <a:lnTo>
                  <a:pt x="1740273" y="361642"/>
                </a:lnTo>
                <a:lnTo>
                  <a:pt x="1725186" y="421198"/>
                </a:lnTo>
                <a:lnTo>
                  <a:pt x="1706923" y="480753"/>
                </a:lnTo>
                <a:lnTo>
                  <a:pt x="1687072" y="538720"/>
                </a:lnTo>
                <a:lnTo>
                  <a:pt x="1665633" y="596688"/>
                </a:lnTo>
                <a:lnTo>
                  <a:pt x="1642605" y="653067"/>
                </a:lnTo>
                <a:lnTo>
                  <a:pt x="1619578" y="709446"/>
                </a:lnTo>
                <a:lnTo>
                  <a:pt x="1594169" y="764237"/>
                </a:lnTo>
                <a:lnTo>
                  <a:pt x="1537791" y="873024"/>
                </a:lnTo>
                <a:lnTo>
                  <a:pt x="1475062" y="977842"/>
                </a:lnTo>
                <a:lnTo>
                  <a:pt x="1407568" y="1078689"/>
                </a:lnTo>
                <a:lnTo>
                  <a:pt x="1334515" y="1174772"/>
                </a:lnTo>
                <a:lnTo>
                  <a:pt x="1256699" y="1267678"/>
                </a:lnTo>
                <a:lnTo>
                  <a:pt x="1174912" y="1355820"/>
                </a:lnTo>
                <a:lnTo>
                  <a:pt x="1085978" y="1439992"/>
                </a:lnTo>
                <a:lnTo>
                  <a:pt x="993075" y="1517811"/>
                </a:lnTo>
                <a:lnTo>
                  <a:pt x="895407" y="1590865"/>
                </a:lnTo>
                <a:lnTo>
                  <a:pt x="793769" y="1659155"/>
                </a:lnTo>
                <a:lnTo>
                  <a:pt x="688161" y="1721887"/>
                </a:lnTo>
                <a:lnTo>
                  <a:pt x="578582" y="1778266"/>
                </a:lnTo>
                <a:lnTo>
                  <a:pt x="0" y="578800"/>
                </a:lnTo>
                <a:lnTo>
                  <a:pt x="216196" y="295114"/>
                </a:lnTo>
                <a:close/>
              </a:path>
            </a:pathLst>
          </a:custGeom>
          <a:solidFill>
            <a:srgbClr val="10D6B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 65"/>
          <p:cNvSpPr>
            <a:spLocks/>
          </p:cNvSpPr>
          <p:nvPr/>
        </p:nvSpPr>
        <p:spPr bwMode="auto">
          <a:xfrm>
            <a:off x="1937732" y="3498760"/>
            <a:ext cx="1416844" cy="1061318"/>
          </a:xfrm>
          <a:custGeom>
            <a:avLst/>
            <a:gdLst>
              <a:gd name="connsiteX0" fmla="*/ 578515 w 1889125"/>
              <a:gd name="connsiteY0" fmla="*/ 0 h 1415090"/>
              <a:gd name="connsiteX1" fmla="*/ 945082 w 1889125"/>
              <a:gd name="connsiteY1" fmla="*/ 2412 h 1415090"/>
              <a:gd name="connsiteX2" fmla="*/ 1312742 w 1889125"/>
              <a:gd name="connsiteY2" fmla="*/ 2412 h 1415090"/>
              <a:gd name="connsiteX3" fmla="*/ 1889125 w 1889125"/>
              <a:gd name="connsiteY3" fmla="*/ 1200699 h 1415090"/>
              <a:gd name="connsiteX4" fmla="*/ 1832769 w 1889125"/>
              <a:gd name="connsiteY4" fmla="*/ 1226109 h 1415090"/>
              <a:gd name="connsiteX5" fmla="*/ 1775619 w 1889125"/>
              <a:gd name="connsiteY5" fmla="*/ 1250724 h 1415090"/>
              <a:gd name="connsiteX6" fmla="*/ 1718469 w 1889125"/>
              <a:gd name="connsiteY6" fmla="*/ 1273751 h 1415090"/>
              <a:gd name="connsiteX7" fmla="*/ 1661319 w 1889125"/>
              <a:gd name="connsiteY7" fmla="*/ 1293602 h 1415090"/>
              <a:gd name="connsiteX8" fmla="*/ 1602581 w 1889125"/>
              <a:gd name="connsiteY8" fmla="*/ 1313453 h 1415090"/>
              <a:gd name="connsiteX9" fmla="*/ 1544638 w 1889125"/>
              <a:gd name="connsiteY9" fmla="*/ 1331716 h 1415090"/>
              <a:gd name="connsiteX10" fmla="*/ 1485106 w 1889125"/>
              <a:gd name="connsiteY10" fmla="*/ 1346803 h 1415090"/>
              <a:gd name="connsiteX11" fmla="*/ 1425575 w 1889125"/>
              <a:gd name="connsiteY11" fmla="*/ 1361889 h 1415090"/>
              <a:gd name="connsiteX12" fmla="*/ 1366044 w 1889125"/>
              <a:gd name="connsiteY12" fmla="*/ 1374594 h 1415090"/>
              <a:gd name="connsiteX13" fmla="*/ 1306513 w 1889125"/>
              <a:gd name="connsiteY13" fmla="*/ 1384917 h 1415090"/>
              <a:gd name="connsiteX14" fmla="*/ 1246981 w 1889125"/>
              <a:gd name="connsiteY14" fmla="*/ 1393651 h 1415090"/>
              <a:gd name="connsiteX15" fmla="*/ 1185863 w 1889125"/>
              <a:gd name="connsiteY15" fmla="*/ 1401591 h 1415090"/>
              <a:gd name="connsiteX16" fmla="*/ 1126331 w 1889125"/>
              <a:gd name="connsiteY16" fmla="*/ 1407944 h 1415090"/>
              <a:gd name="connsiteX17" fmla="*/ 1066006 w 1889125"/>
              <a:gd name="connsiteY17" fmla="*/ 1412708 h 1415090"/>
              <a:gd name="connsiteX18" fmla="*/ 1004888 w 1889125"/>
              <a:gd name="connsiteY18" fmla="*/ 1413502 h 1415090"/>
              <a:gd name="connsiteX19" fmla="*/ 945356 w 1889125"/>
              <a:gd name="connsiteY19" fmla="*/ 1415090 h 1415090"/>
              <a:gd name="connsiteX20" fmla="*/ 884238 w 1889125"/>
              <a:gd name="connsiteY20" fmla="*/ 1413502 h 1415090"/>
              <a:gd name="connsiteX21" fmla="*/ 823119 w 1889125"/>
              <a:gd name="connsiteY21" fmla="*/ 1412708 h 1415090"/>
              <a:gd name="connsiteX22" fmla="*/ 763588 w 1889125"/>
              <a:gd name="connsiteY22" fmla="*/ 1407944 h 1415090"/>
              <a:gd name="connsiteX23" fmla="*/ 703263 w 1889125"/>
              <a:gd name="connsiteY23" fmla="*/ 1401591 h 1415090"/>
              <a:gd name="connsiteX24" fmla="*/ 642144 w 1889125"/>
              <a:gd name="connsiteY24" fmla="*/ 1393651 h 1415090"/>
              <a:gd name="connsiteX25" fmla="*/ 582613 w 1889125"/>
              <a:gd name="connsiteY25" fmla="*/ 1384917 h 1415090"/>
              <a:gd name="connsiteX26" fmla="*/ 523081 w 1889125"/>
              <a:gd name="connsiteY26" fmla="*/ 1374594 h 1415090"/>
              <a:gd name="connsiteX27" fmla="*/ 463550 w 1889125"/>
              <a:gd name="connsiteY27" fmla="*/ 1361889 h 1415090"/>
              <a:gd name="connsiteX28" fmla="*/ 404019 w 1889125"/>
              <a:gd name="connsiteY28" fmla="*/ 1346803 h 1415090"/>
              <a:gd name="connsiteX29" fmla="*/ 344488 w 1889125"/>
              <a:gd name="connsiteY29" fmla="*/ 1331716 h 1415090"/>
              <a:gd name="connsiteX30" fmla="*/ 286544 w 1889125"/>
              <a:gd name="connsiteY30" fmla="*/ 1313453 h 1415090"/>
              <a:gd name="connsiteX31" fmla="*/ 228600 w 1889125"/>
              <a:gd name="connsiteY31" fmla="*/ 1293602 h 1415090"/>
              <a:gd name="connsiteX32" fmla="*/ 170656 w 1889125"/>
              <a:gd name="connsiteY32" fmla="*/ 1273751 h 1415090"/>
              <a:gd name="connsiteX33" fmla="*/ 113506 w 1889125"/>
              <a:gd name="connsiteY33" fmla="*/ 1250724 h 1415090"/>
              <a:gd name="connsiteX34" fmla="*/ 56356 w 1889125"/>
              <a:gd name="connsiteY34" fmla="*/ 1226109 h 1415090"/>
              <a:gd name="connsiteX35" fmla="*/ 0 w 1889125"/>
              <a:gd name="connsiteY35" fmla="*/ 1200699 h 141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889125" h="1415090">
                <a:moveTo>
                  <a:pt x="578515" y="0"/>
                </a:moveTo>
                <a:lnTo>
                  <a:pt x="945082" y="2412"/>
                </a:lnTo>
                <a:lnTo>
                  <a:pt x="1312742" y="2412"/>
                </a:lnTo>
                <a:lnTo>
                  <a:pt x="1889125" y="1200699"/>
                </a:lnTo>
                <a:lnTo>
                  <a:pt x="1832769" y="1226109"/>
                </a:lnTo>
                <a:lnTo>
                  <a:pt x="1775619" y="1250724"/>
                </a:lnTo>
                <a:lnTo>
                  <a:pt x="1718469" y="1273751"/>
                </a:lnTo>
                <a:lnTo>
                  <a:pt x="1661319" y="1293602"/>
                </a:lnTo>
                <a:lnTo>
                  <a:pt x="1602581" y="1313453"/>
                </a:lnTo>
                <a:lnTo>
                  <a:pt x="1544638" y="1331716"/>
                </a:lnTo>
                <a:lnTo>
                  <a:pt x="1485106" y="1346803"/>
                </a:lnTo>
                <a:lnTo>
                  <a:pt x="1425575" y="1361889"/>
                </a:lnTo>
                <a:lnTo>
                  <a:pt x="1366044" y="1374594"/>
                </a:lnTo>
                <a:lnTo>
                  <a:pt x="1306513" y="1384917"/>
                </a:lnTo>
                <a:lnTo>
                  <a:pt x="1246981" y="1393651"/>
                </a:lnTo>
                <a:lnTo>
                  <a:pt x="1185863" y="1401591"/>
                </a:lnTo>
                <a:lnTo>
                  <a:pt x="1126331" y="1407944"/>
                </a:lnTo>
                <a:lnTo>
                  <a:pt x="1066006" y="1412708"/>
                </a:lnTo>
                <a:lnTo>
                  <a:pt x="1004888" y="1413502"/>
                </a:lnTo>
                <a:lnTo>
                  <a:pt x="945356" y="1415090"/>
                </a:lnTo>
                <a:lnTo>
                  <a:pt x="884238" y="1413502"/>
                </a:lnTo>
                <a:lnTo>
                  <a:pt x="823119" y="1412708"/>
                </a:lnTo>
                <a:lnTo>
                  <a:pt x="763588" y="1407944"/>
                </a:lnTo>
                <a:lnTo>
                  <a:pt x="703263" y="1401591"/>
                </a:lnTo>
                <a:lnTo>
                  <a:pt x="642144" y="1393651"/>
                </a:lnTo>
                <a:lnTo>
                  <a:pt x="582613" y="1384917"/>
                </a:lnTo>
                <a:lnTo>
                  <a:pt x="523081" y="1374594"/>
                </a:lnTo>
                <a:lnTo>
                  <a:pt x="463550" y="1361889"/>
                </a:lnTo>
                <a:lnTo>
                  <a:pt x="404019" y="1346803"/>
                </a:lnTo>
                <a:lnTo>
                  <a:pt x="344488" y="1331716"/>
                </a:lnTo>
                <a:lnTo>
                  <a:pt x="286544" y="1313453"/>
                </a:lnTo>
                <a:lnTo>
                  <a:pt x="228600" y="1293602"/>
                </a:lnTo>
                <a:lnTo>
                  <a:pt x="170656" y="1273751"/>
                </a:lnTo>
                <a:lnTo>
                  <a:pt x="113506" y="1250724"/>
                </a:lnTo>
                <a:lnTo>
                  <a:pt x="56356" y="1226109"/>
                </a:lnTo>
                <a:lnTo>
                  <a:pt x="0" y="1200699"/>
                </a:lnTo>
                <a:close/>
              </a:path>
            </a:pathLst>
          </a:custGeom>
          <a:solidFill>
            <a:srgbClr val="10D6B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 66"/>
          <p:cNvSpPr>
            <a:spLocks/>
          </p:cNvSpPr>
          <p:nvPr/>
        </p:nvSpPr>
        <p:spPr bwMode="auto">
          <a:xfrm>
            <a:off x="1016187" y="3045396"/>
            <a:ext cx="1315914" cy="1333707"/>
          </a:xfrm>
          <a:custGeom>
            <a:avLst/>
            <a:gdLst>
              <a:gd name="connsiteX0" fmla="*/ 1323738 w 1754552"/>
              <a:gd name="connsiteY0" fmla="*/ 0 h 1778276"/>
              <a:gd name="connsiteX1" fmla="*/ 1541936 w 1754552"/>
              <a:gd name="connsiteY1" fmla="*/ 297949 h 1778276"/>
              <a:gd name="connsiteX2" fmla="*/ 1754552 w 1754552"/>
              <a:gd name="connsiteY2" fmla="*/ 581770 h 1778276"/>
              <a:gd name="connsiteX3" fmla="*/ 1178366 w 1754552"/>
              <a:gd name="connsiteY3" fmla="*/ 1778276 h 1778276"/>
              <a:gd name="connsiteX4" fmla="*/ 1068788 w 1754552"/>
              <a:gd name="connsiteY4" fmla="*/ 1721897 h 1778276"/>
              <a:gd name="connsiteX5" fmla="*/ 961591 w 1754552"/>
              <a:gd name="connsiteY5" fmla="*/ 1659165 h 1778276"/>
              <a:gd name="connsiteX6" fmla="*/ 859953 w 1754552"/>
              <a:gd name="connsiteY6" fmla="*/ 1590875 h 1778276"/>
              <a:gd name="connsiteX7" fmla="*/ 762285 w 1754552"/>
              <a:gd name="connsiteY7" fmla="*/ 1517821 h 1778276"/>
              <a:gd name="connsiteX8" fmla="*/ 670970 w 1754552"/>
              <a:gd name="connsiteY8" fmla="*/ 1440002 h 1778276"/>
              <a:gd name="connsiteX9" fmla="*/ 582037 w 1754552"/>
              <a:gd name="connsiteY9" fmla="*/ 1355830 h 1778276"/>
              <a:gd name="connsiteX10" fmla="*/ 498662 w 1754552"/>
              <a:gd name="connsiteY10" fmla="*/ 1267688 h 1778276"/>
              <a:gd name="connsiteX11" fmla="*/ 420845 w 1754552"/>
              <a:gd name="connsiteY11" fmla="*/ 1174782 h 1778276"/>
              <a:gd name="connsiteX12" fmla="*/ 347793 w 1754552"/>
              <a:gd name="connsiteY12" fmla="*/ 1078699 h 1778276"/>
              <a:gd name="connsiteX13" fmla="*/ 280299 w 1754552"/>
              <a:gd name="connsiteY13" fmla="*/ 977852 h 1778276"/>
              <a:gd name="connsiteX14" fmla="*/ 217569 w 1754552"/>
              <a:gd name="connsiteY14" fmla="*/ 873034 h 1778276"/>
              <a:gd name="connsiteX15" fmla="*/ 162780 w 1754552"/>
              <a:gd name="connsiteY15" fmla="*/ 764247 h 1778276"/>
              <a:gd name="connsiteX16" fmla="*/ 137370 w 1754552"/>
              <a:gd name="connsiteY16" fmla="*/ 709456 h 1778276"/>
              <a:gd name="connsiteX17" fmla="*/ 112755 w 1754552"/>
              <a:gd name="connsiteY17" fmla="*/ 653077 h 1778276"/>
              <a:gd name="connsiteX18" fmla="*/ 89727 w 1754552"/>
              <a:gd name="connsiteY18" fmla="*/ 596698 h 1778276"/>
              <a:gd name="connsiteX19" fmla="*/ 68288 w 1754552"/>
              <a:gd name="connsiteY19" fmla="*/ 538730 h 1778276"/>
              <a:gd name="connsiteX20" fmla="*/ 48437 w 1754552"/>
              <a:gd name="connsiteY20" fmla="*/ 480763 h 1778276"/>
              <a:gd name="connsiteX21" fmla="*/ 31762 w 1754552"/>
              <a:gd name="connsiteY21" fmla="*/ 421208 h 1778276"/>
              <a:gd name="connsiteX22" fmla="*/ 15087 w 1754552"/>
              <a:gd name="connsiteY22" fmla="*/ 361652 h 1778276"/>
              <a:gd name="connsiteX23" fmla="*/ 0 w 1754552"/>
              <a:gd name="connsiteY23" fmla="*/ 302097 h 177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54552" h="1778276">
                <a:moveTo>
                  <a:pt x="1323738" y="0"/>
                </a:moveTo>
                <a:lnTo>
                  <a:pt x="1541936" y="297949"/>
                </a:lnTo>
                <a:lnTo>
                  <a:pt x="1754552" y="581770"/>
                </a:lnTo>
                <a:lnTo>
                  <a:pt x="1178366" y="1778276"/>
                </a:lnTo>
                <a:lnTo>
                  <a:pt x="1068788" y="1721897"/>
                </a:lnTo>
                <a:lnTo>
                  <a:pt x="961591" y="1659165"/>
                </a:lnTo>
                <a:lnTo>
                  <a:pt x="859953" y="1590875"/>
                </a:lnTo>
                <a:lnTo>
                  <a:pt x="762285" y="1517821"/>
                </a:lnTo>
                <a:lnTo>
                  <a:pt x="670970" y="1440002"/>
                </a:lnTo>
                <a:lnTo>
                  <a:pt x="582037" y="1355830"/>
                </a:lnTo>
                <a:lnTo>
                  <a:pt x="498662" y="1267688"/>
                </a:lnTo>
                <a:lnTo>
                  <a:pt x="420845" y="1174782"/>
                </a:lnTo>
                <a:lnTo>
                  <a:pt x="347793" y="1078699"/>
                </a:lnTo>
                <a:lnTo>
                  <a:pt x="280299" y="977852"/>
                </a:lnTo>
                <a:lnTo>
                  <a:pt x="217569" y="873034"/>
                </a:lnTo>
                <a:lnTo>
                  <a:pt x="162780" y="764247"/>
                </a:lnTo>
                <a:lnTo>
                  <a:pt x="137370" y="709456"/>
                </a:lnTo>
                <a:lnTo>
                  <a:pt x="112755" y="653077"/>
                </a:lnTo>
                <a:lnTo>
                  <a:pt x="89727" y="596698"/>
                </a:lnTo>
                <a:lnTo>
                  <a:pt x="68288" y="538730"/>
                </a:lnTo>
                <a:lnTo>
                  <a:pt x="48437" y="480763"/>
                </a:lnTo>
                <a:lnTo>
                  <a:pt x="31762" y="421208"/>
                </a:lnTo>
                <a:lnTo>
                  <a:pt x="15087" y="361652"/>
                </a:lnTo>
                <a:lnTo>
                  <a:pt x="0" y="302097"/>
                </a:lnTo>
                <a:close/>
              </a:path>
            </a:pathLst>
          </a:custGeom>
          <a:solidFill>
            <a:srgbClr val="10D6B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 67"/>
          <p:cNvSpPr>
            <a:spLocks/>
          </p:cNvSpPr>
          <p:nvPr/>
        </p:nvSpPr>
        <p:spPr bwMode="auto">
          <a:xfrm>
            <a:off x="966182" y="1850214"/>
            <a:ext cx="1138837" cy="1381125"/>
          </a:xfrm>
          <a:custGeom>
            <a:avLst/>
            <a:gdLst>
              <a:gd name="connsiteX0" fmla="*/ 475456 w 1518449"/>
              <a:gd name="connsiteY0" fmla="*/ 0 h 1841500"/>
              <a:gd name="connsiteX1" fmla="*/ 1518449 w 1518449"/>
              <a:gd name="connsiteY1" fmla="*/ 832125 h 1841500"/>
              <a:gd name="connsiteX2" fmla="*/ 1450904 w 1518449"/>
              <a:gd name="connsiteY2" fmla="*/ 1182706 h 1841500"/>
              <a:gd name="connsiteX3" fmla="*/ 1412170 w 1518449"/>
              <a:gd name="connsiteY3" fmla="*/ 1376550 h 1841500"/>
              <a:gd name="connsiteX4" fmla="*/ 1379707 w 1518449"/>
              <a:gd name="connsiteY4" fmla="*/ 1539008 h 1841500"/>
              <a:gd name="connsiteX5" fmla="*/ 54769 w 1518449"/>
              <a:gd name="connsiteY5" fmla="*/ 1841500 h 1841500"/>
              <a:gd name="connsiteX6" fmla="*/ 41275 w 1518449"/>
              <a:gd name="connsiteY6" fmla="*/ 1781149 h 1841500"/>
              <a:gd name="connsiteX7" fmla="*/ 30956 w 1518449"/>
              <a:gd name="connsiteY7" fmla="*/ 1720004 h 1841500"/>
              <a:gd name="connsiteX8" fmla="*/ 21431 w 1518449"/>
              <a:gd name="connsiteY8" fmla="*/ 1658859 h 1841500"/>
              <a:gd name="connsiteX9" fmla="*/ 14288 w 1518449"/>
              <a:gd name="connsiteY9" fmla="*/ 1597714 h 1841500"/>
              <a:gd name="connsiteX10" fmla="*/ 7938 w 1518449"/>
              <a:gd name="connsiteY10" fmla="*/ 1536569 h 1841500"/>
              <a:gd name="connsiteX11" fmla="*/ 3175 w 1518449"/>
              <a:gd name="connsiteY11" fmla="*/ 1476218 h 1841500"/>
              <a:gd name="connsiteX12" fmla="*/ 1588 w 1518449"/>
              <a:gd name="connsiteY12" fmla="*/ 1415073 h 1841500"/>
              <a:gd name="connsiteX13" fmla="*/ 0 w 1518449"/>
              <a:gd name="connsiteY13" fmla="*/ 1353928 h 1841500"/>
              <a:gd name="connsiteX14" fmla="*/ 1588 w 1518449"/>
              <a:gd name="connsiteY14" fmla="*/ 1292782 h 1841500"/>
              <a:gd name="connsiteX15" fmla="*/ 4763 w 1518449"/>
              <a:gd name="connsiteY15" fmla="*/ 1231637 h 1841500"/>
              <a:gd name="connsiteX16" fmla="*/ 7938 w 1518449"/>
              <a:gd name="connsiteY16" fmla="*/ 1171286 h 1841500"/>
              <a:gd name="connsiteX17" fmla="*/ 14288 w 1518449"/>
              <a:gd name="connsiteY17" fmla="*/ 1111729 h 1841500"/>
              <a:gd name="connsiteX18" fmla="*/ 21431 w 1518449"/>
              <a:gd name="connsiteY18" fmla="*/ 1050584 h 1841500"/>
              <a:gd name="connsiteX19" fmla="*/ 30956 w 1518449"/>
              <a:gd name="connsiteY19" fmla="*/ 991027 h 1841500"/>
              <a:gd name="connsiteX20" fmla="*/ 42863 w 1518449"/>
              <a:gd name="connsiteY20" fmla="*/ 931470 h 1841500"/>
              <a:gd name="connsiteX21" fmla="*/ 54769 w 1518449"/>
              <a:gd name="connsiteY21" fmla="*/ 871913 h 1841500"/>
              <a:gd name="connsiteX22" fmla="*/ 69056 w 1518449"/>
              <a:gd name="connsiteY22" fmla="*/ 813945 h 1841500"/>
              <a:gd name="connsiteX23" fmla="*/ 85725 w 1518449"/>
              <a:gd name="connsiteY23" fmla="*/ 754388 h 1841500"/>
              <a:gd name="connsiteX24" fmla="*/ 102394 w 1518449"/>
              <a:gd name="connsiteY24" fmla="*/ 696419 h 1841500"/>
              <a:gd name="connsiteX25" fmla="*/ 122238 w 1518449"/>
              <a:gd name="connsiteY25" fmla="*/ 640039 h 1841500"/>
              <a:gd name="connsiteX26" fmla="*/ 142081 w 1518449"/>
              <a:gd name="connsiteY26" fmla="*/ 582070 h 1841500"/>
              <a:gd name="connsiteX27" fmla="*/ 165100 w 1518449"/>
              <a:gd name="connsiteY27" fmla="*/ 525689 h 1841500"/>
              <a:gd name="connsiteX28" fmla="*/ 188913 w 1518449"/>
              <a:gd name="connsiteY28" fmla="*/ 469309 h 1841500"/>
              <a:gd name="connsiteX29" fmla="*/ 215106 w 1518449"/>
              <a:gd name="connsiteY29" fmla="*/ 414516 h 1841500"/>
              <a:gd name="connsiteX30" fmla="*/ 241300 w 1518449"/>
              <a:gd name="connsiteY30" fmla="*/ 359724 h 1841500"/>
              <a:gd name="connsiteX31" fmla="*/ 269875 w 1518449"/>
              <a:gd name="connsiteY31" fmla="*/ 306520 h 1841500"/>
              <a:gd name="connsiteX32" fmla="*/ 300831 w 1518449"/>
              <a:gd name="connsiteY32" fmla="*/ 253316 h 1841500"/>
              <a:gd name="connsiteX33" fmla="*/ 332581 w 1518449"/>
              <a:gd name="connsiteY33" fmla="*/ 200905 h 1841500"/>
              <a:gd name="connsiteX34" fmla="*/ 365919 w 1518449"/>
              <a:gd name="connsiteY34" fmla="*/ 149289 h 1841500"/>
              <a:gd name="connsiteX35" fmla="*/ 400844 w 1518449"/>
              <a:gd name="connsiteY35" fmla="*/ 99262 h 1841500"/>
              <a:gd name="connsiteX36" fmla="*/ 437356 w 1518449"/>
              <a:gd name="connsiteY36" fmla="*/ 48440 h 18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518449" h="1841500">
                <a:moveTo>
                  <a:pt x="475456" y="0"/>
                </a:moveTo>
                <a:lnTo>
                  <a:pt x="1518449" y="832125"/>
                </a:lnTo>
                <a:lnTo>
                  <a:pt x="1450904" y="1182706"/>
                </a:lnTo>
                <a:cubicBezTo>
                  <a:pt x="1436606" y="1248203"/>
                  <a:pt x="1424388" y="1312377"/>
                  <a:pt x="1412170" y="1376550"/>
                </a:cubicBezTo>
                <a:lnTo>
                  <a:pt x="1379707" y="1539008"/>
                </a:lnTo>
                <a:lnTo>
                  <a:pt x="54769" y="1841500"/>
                </a:lnTo>
                <a:lnTo>
                  <a:pt x="41275" y="1781149"/>
                </a:lnTo>
                <a:lnTo>
                  <a:pt x="30956" y="1720004"/>
                </a:lnTo>
                <a:lnTo>
                  <a:pt x="21431" y="1658859"/>
                </a:lnTo>
                <a:lnTo>
                  <a:pt x="14288" y="1597714"/>
                </a:lnTo>
                <a:lnTo>
                  <a:pt x="7938" y="1536569"/>
                </a:lnTo>
                <a:lnTo>
                  <a:pt x="3175" y="1476218"/>
                </a:lnTo>
                <a:lnTo>
                  <a:pt x="1588" y="1415073"/>
                </a:lnTo>
                <a:lnTo>
                  <a:pt x="0" y="1353928"/>
                </a:lnTo>
                <a:lnTo>
                  <a:pt x="1588" y="1292782"/>
                </a:lnTo>
                <a:lnTo>
                  <a:pt x="4763" y="1231637"/>
                </a:lnTo>
                <a:lnTo>
                  <a:pt x="7938" y="1171286"/>
                </a:lnTo>
                <a:lnTo>
                  <a:pt x="14288" y="1111729"/>
                </a:lnTo>
                <a:lnTo>
                  <a:pt x="21431" y="1050584"/>
                </a:lnTo>
                <a:lnTo>
                  <a:pt x="30956" y="991027"/>
                </a:lnTo>
                <a:lnTo>
                  <a:pt x="42863" y="931470"/>
                </a:lnTo>
                <a:lnTo>
                  <a:pt x="54769" y="871913"/>
                </a:lnTo>
                <a:lnTo>
                  <a:pt x="69056" y="813945"/>
                </a:lnTo>
                <a:lnTo>
                  <a:pt x="85725" y="754388"/>
                </a:lnTo>
                <a:lnTo>
                  <a:pt x="102394" y="696419"/>
                </a:lnTo>
                <a:lnTo>
                  <a:pt x="122238" y="640039"/>
                </a:lnTo>
                <a:lnTo>
                  <a:pt x="142081" y="582070"/>
                </a:lnTo>
                <a:lnTo>
                  <a:pt x="165100" y="525689"/>
                </a:lnTo>
                <a:lnTo>
                  <a:pt x="188913" y="469309"/>
                </a:lnTo>
                <a:lnTo>
                  <a:pt x="215106" y="414516"/>
                </a:lnTo>
                <a:lnTo>
                  <a:pt x="241300" y="359724"/>
                </a:lnTo>
                <a:lnTo>
                  <a:pt x="269875" y="306520"/>
                </a:lnTo>
                <a:lnTo>
                  <a:pt x="300831" y="253316"/>
                </a:lnTo>
                <a:lnTo>
                  <a:pt x="332581" y="200905"/>
                </a:lnTo>
                <a:lnTo>
                  <a:pt x="365919" y="149289"/>
                </a:lnTo>
                <a:lnTo>
                  <a:pt x="400844" y="99262"/>
                </a:lnTo>
                <a:lnTo>
                  <a:pt x="437356" y="48440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 68"/>
          <p:cNvSpPr>
            <a:spLocks/>
          </p:cNvSpPr>
          <p:nvPr/>
        </p:nvSpPr>
        <p:spPr bwMode="auto">
          <a:xfrm>
            <a:off x="1349563" y="1202515"/>
            <a:ext cx="1275160" cy="1235470"/>
          </a:xfrm>
          <a:custGeom>
            <a:avLst/>
            <a:gdLst>
              <a:gd name="connsiteX0" fmla="*/ 1700213 w 1700213"/>
              <a:gd name="connsiteY0" fmla="*/ 0 h 1647293"/>
              <a:gd name="connsiteX1" fmla="*/ 1700213 w 1700213"/>
              <a:gd name="connsiteY1" fmla="*/ 1313335 h 1647293"/>
              <a:gd name="connsiteX2" fmla="*/ 1381310 w 1700213"/>
              <a:gd name="connsiteY2" fmla="*/ 1474309 h 1647293"/>
              <a:gd name="connsiteX3" fmla="*/ 1036970 w 1700213"/>
              <a:gd name="connsiteY3" fmla="*/ 1647293 h 1647293"/>
              <a:gd name="connsiteX4" fmla="*/ 0 w 1700213"/>
              <a:gd name="connsiteY4" fmla="*/ 819944 h 1647293"/>
              <a:gd name="connsiteX5" fmla="*/ 78581 w 1700213"/>
              <a:gd name="connsiteY5" fmla="*/ 725488 h 1647293"/>
              <a:gd name="connsiteX6" fmla="*/ 164306 w 1700213"/>
              <a:gd name="connsiteY6" fmla="*/ 635794 h 1647293"/>
              <a:gd name="connsiteX7" fmla="*/ 252413 w 1700213"/>
              <a:gd name="connsiteY7" fmla="*/ 551656 h 1647293"/>
              <a:gd name="connsiteX8" fmla="*/ 345281 w 1700213"/>
              <a:gd name="connsiteY8" fmla="*/ 473075 h 1647293"/>
              <a:gd name="connsiteX9" fmla="*/ 442913 w 1700213"/>
              <a:gd name="connsiteY9" fmla="*/ 399256 h 1647293"/>
              <a:gd name="connsiteX10" fmla="*/ 545307 w 1700213"/>
              <a:gd name="connsiteY10" fmla="*/ 332581 h 1647293"/>
              <a:gd name="connsiteX11" fmla="*/ 649288 w 1700213"/>
              <a:gd name="connsiteY11" fmla="*/ 271463 h 1647293"/>
              <a:gd name="connsiteX12" fmla="*/ 757238 w 1700213"/>
              <a:gd name="connsiteY12" fmla="*/ 216694 h 1647293"/>
              <a:gd name="connsiteX13" fmla="*/ 812007 w 1700213"/>
              <a:gd name="connsiteY13" fmla="*/ 190500 h 1647293"/>
              <a:gd name="connsiteX14" fmla="*/ 866775 w 1700213"/>
              <a:gd name="connsiteY14" fmla="*/ 166688 h 1647293"/>
              <a:gd name="connsiteX15" fmla="*/ 923132 w 1700213"/>
              <a:gd name="connsiteY15" fmla="*/ 143669 h 1647293"/>
              <a:gd name="connsiteX16" fmla="*/ 979488 w 1700213"/>
              <a:gd name="connsiteY16" fmla="*/ 123825 h 1647293"/>
              <a:gd name="connsiteX17" fmla="*/ 1037432 w 1700213"/>
              <a:gd name="connsiteY17" fmla="*/ 103981 h 1647293"/>
              <a:gd name="connsiteX18" fmla="*/ 1095376 w 1700213"/>
              <a:gd name="connsiteY18" fmla="*/ 85725 h 1647293"/>
              <a:gd name="connsiteX19" fmla="*/ 1154907 w 1700213"/>
              <a:gd name="connsiteY19" fmla="*/ 70644 h 1647293"/>
              <a:gd name="connsiteX20" fmla="*/ 1212851 w 1700213"/>
              <a:gd name="connsiteY20" fmla="*/ 54769 h 1647293"/>
              <a:gd name="connsiteX21" fmla="*/ 1273969 w 1700213"/>
              <a:gd name="connsiteY21" fmla="*/ 42863 h 1647293"/>
              <a:gd name="connsiteX22" fmla="*/ 1333501 w 1700213"/>
              <a:gd name="connsiteY22" fmla="*/ 32544 h 1647293"/>
              <a:gd name="connsiteX23" fmla="*/ 1394619 w 1700213"/>
              <a:gd name="connsiteY23" fmla="*/ 21431 h 1647293"/>
              <a:gd name="connsiteX24" fmla="*/ 1453357 w 1700213"/>
              <a:gd name="connsiteY24" fmla="*/ 14288 h 1647293"/>
              <a:gd name="connsiteX25" fmla="*/ 1516063 w 1700213"/>
              <a:gd name="connsiteY25" fmla="*/ 7938 h 1647293"/>
              <a:gd name="connsiteX26" fmla="*/ 1577182 w 1700213"/>
              <a:gd name="connsiteY26" fmla="*/ 3175 h 1647293"/>
              <a:gd name="connsiteX27" fmla="*/ 1638301 w 1700213"/>
              <a:gd name="connsiteY27" fmla="*/ 1588 h 16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00213" h="1647293">
                <a:moveTo>
                  <a:pt x="1700213" y="0"/>
                </a:moveTo>
                <a:lnTo>
                  <a:pt x="1700213" y="1313335"/>
                </a:lnTo>
                <a:lnTo>
                  <a:pt x="1381310" y="1474309"/>
                </a:lnTo>
                <a:lnTo>
                  <a:pt x="1036970" y="1647293"/>
                </a:lnTo>
                <a:lnTo>
                  <a:pt x="0" y="819944"/>
                </a:lnTo>
                <a:lnTo>
                  <a:pt x="78581" y="725488"/>
                </a:lnTo>
                <a:lnTo>
                  <a:pt x="164306" y="635794"/>
                </a:lnTo>
                <a:lnTo>
                  <a:pt x="252413" y="551656"/>
                </a:lnTo>
                <a:lnTo>
                  <a:pt x="345281" y="473075"/>
                </a:lnTo>
                <a:lnTo>
                  <a:pt x="442913" y="399256"/>
                </a:lnTo>
                <a:lnTo>
                  <a:pt x="545307" y="332581"/>
                </a:lnTo>
                <a:lnTo>
                  <a:pt x="649288" y="271463"/>
                </a:lnTo>
                <a:lnTo>
                  <a:pt x="757238" y="216694"/>
                </a:lnTo>
                <a:lnTo>
                  <a:pt x="812007" y="190500"/>
                </a:lnTo>
                <a:lnTo>
                  <a:pt x="866775" y="166688"/>
                </a:lnTo>
                <a:lnTo>
                  <a:pt x="923132" y="143669"/>
                </a:lnTo>
                <a:lnTo>
                  <a:pt x="979488" y="123825"/>
                </a:lnTo>
                <a:lnTo>
                  <a:pt x="1037432" y="103981"/>
                </a:lnTo>
                <a:lnTo>
                  <a:pt x="1095376" y="85725"/>
                </a:lnTo>
                <a:lnTo>
                  <a:pt x="1154907" y="70644"/>
                </a:lnTo>
                <a:lnTo>
                  <a:pt x="1212851" y="54769"/>
                </a:lnTo>
                <a:lnTo>
                  <a:pt x="1273969" y="42863"/>
                </a:lnTo>
                <a:lnTo>
                  <a:pt x="1333501" y="32544"/>
                </a:lnTo>
                <a:lnTo>
                  <a:pt x="1394619" y="21431"/>
                </a:lnTo>
                <a:lnTo>
                  <a:pt x="1453357" y="14288"/>
                </a:lnTo>
                <a:lnTo>
                  <a:pt x="1516063" y="7938"/>
                </a:lnTo>
                <a:lnTo>
                  <a:pt x="1577182" y="3175"/>
                </a:lnTo>
                <a:lnTo>
                  <a:pt x="1638301" y="1588"/>
                </a:lnTo>
                <a:close/>
              </a:path>
            </a:pathLst>
          </a:custGeom>
          <a:solidFill>
            <a:srgbClr val="B3FBE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1220594" y="1977573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2319148" y="1242465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3577115" y="1660687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3995491" y="2864772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4</a:t>
            </a:r>
          </a:p>
        </p:txBody>
      </p:sp>
      <p:sp>
        <p:nvSpPr>
          <p:cNvPr id="16" name="Oval 15"/>
          <p:cNvSpPr/>
          <p:nvPr/>
        </p:nvSpPr>
        <p:spPr>
          <a:xfrm>
            <a:off x="3348293" y="3975605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5</a:t>
            </a:r>
          </a:p>
        </p:txBody>
      </p:sp>
      <p:sp>
        <p:nvSpPr>
          <p:cNvPr id="17" name="Oval 16"/>
          <p:cNvSpPr/>
          <p:nvPr/>
        </p:nvSpPr>
        <p:spPr>
          <a:xfrm>
            <a:off x="2072646" y="4176190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6</a:t>
            </a:r>
          </a:p>
        </p:txBody>
      </p:sp>
      <p:sp>
        <p:nvSpPr>
          <p:cNvPr id="18" name="Oval 17"/>
          <p:cNvSpPr/>
          <p:nvPr/>
        </p:nvSpPr>
        <p:spPr>
          <a:xfrm>
            <a:off x="1097190" y="3242446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7</a:t>
            </a:r>
          </a:p>
        </p:txBody>
      </p:sp>
      <p:sp>
        <p:nvSpPr>
          <p:cNvPr id="20" name="TextBox 77"/>
          <p:cNvSpPr txBox="1"/>
          <p:nvPr/>
        </p:nvSpPr>
        <p:spPr>
          <a:xfrm rot="1022526">
            <a:off x="2659879" y="1518715"/>
            <a:ext cx="1102738" cy="292388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880457"/>
              </a:avLst>
            </a:prstTxWarp>
            <a:spAutoFit/>
          </a:bodyPr>
          <a:lstStyle/>
          <a:p>
            <a:r>
              <a:rPr lang="es-ES" sz="1300" b="1" dirty="0" smtClean="0">
                <a:latin typeface="Calibri Light" panose="020F0302020204030204" pitchFamily="34" charset="0"/>
              </a:rPr>
              <a:t>Sostenibilidad</a:t>
            </a:r>
            <a:endParaRPr lang="es-ES" sz="1300" b="1" dirty="0">
              <a:latin typeface="Calibri Light" panose="020F0302020204030204" pitchFamily="34" charset="0"/>
            </a:endParaRPr>
          </a:p>
        </p:txBody>
      </p:sp>
      <p:sp>
        <p:nvSpPr>
          <p:cNvPr id="21" name="TextBox 78"/>
          <p:cNvSpPr txBox="1"/>
          <p:nvPr/>
        </p:nvSpPr>
        <p:spPr>
          <a:xfrm>
            <a:off x="3249138" y="2462512"/>
            <a:ext cx="1036720" cy="30008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Blue </a:t>
            </a:r>
            <a:r>
              <a:rPr lang="es-ES" sz="1350" b="1" dirty="0" err="1" smtClean="0">
                <a:latin typeface="Calibri Light" panose="020F0302020204030204" pitchFamily="34" charset="0"/>
              </a:rPr>
              <a:t>Growth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05407" y="1219746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56636" y="1232016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pic>
        <p:nvPicPr>
          <p:cNvPr id="54" name="Imatge 5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478" y1="42516" x2="49841" y2="27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652" y="2181107"/>
            <a:ext cx="1362788" cy="1362788"/>
          </a:xfrm>
          <a:prstGeom prst="rect">
            <a:avLst/>
          </a:prstGeom>
        </p:spPr>
      </p:pic>
      <p:sp>
        <p:nvSpPr>
          <p:cNvPr id="55" name="1 Título">
            <a:extLst>
              <a:ext uri="{FF2B5EF4-FFF2-40B4-BE49-F238E27FC236}">
                <a16:creationId xmlns:a16="http://schemas.microsoft.com/office/drawing/2014/main" xmlns="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1" y="116633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gl-ES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  </a:t>
            </a:r>
            <a:r>
              <a:rPr lang="fr-FR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Como Cluster ... que hacemos?</a:t>
            </a:r>
          </a:p>
        </p:txBody>
      </p:sp>
      <p:pic>
        <p:nvPicPr>
          <p:cNvPr id="56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6597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62" b="16476"/>
          <a:stretch/>
        </p:blipFill>
        <p:spPr bwMode="auto">
          <a:xfrm>
            <a:off x="-37582" y="-15003"/>
            <a:ext cx="9217025" cy="9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1 Título">
            <a:extLst>
              <a:ext uri="{FF2B5EF4-FFF2-40B4-BE49-F238E27FC236}">
                <a16:creationId xmlns:a16="http://schemas.microsoft.com/office/drawing/2014/main" xmlns="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-1068" y="129014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gl-ES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  </a:t>
            </a:r>
            <a:r>
              <a:rPr lang="fr-FR" sz="2800" i="1" dirty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Como Cluster ... que hacemos?</a:t>
            </a:r>
          </a:p>
        </p:txBody>
      </p:sp>
      <p:pic>
        <p:nvPicPr>
          <p:cNvPr id="59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203" y="118978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CuadroTexto 11">
            <a:extLst>
              <a:ext uri="{FF2B5EF4-FFF2-40B4-BE49-F238E27FC236}">
                <a16:creationId xmlns:a16="http://schemas.microsoft.com/office/drawing/2014/main" xmlns="" id="{03748796-5BB8-4AC8-B56D-266CF44E3443}"/>
              </a:ext>
            </a:extLst>
          </p:cNvPr>
          <p:cNvSpPr txBox="1"/>
          <p:nvPr/>
        </p:nvSpPr>
        <p:spPr>
          <a:xfrm>
            <a:off x="520610" y="4928470"/>
            <a:ext cx="4496744" cy="1323439"/>
          </a:xfrm>
          <a:prstGeom prst="rect">
            <a:avLst/>
          </a:prstGeom>
          <a:solidFill>
            <a:srgbClr val="D7D7D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GESTIÓN DEL CONOCIMIENTO COMO HERRAMIENTA DE INNOVACIÓN </a:t>
            </a:r>
            <a:r>
              <a:rPr lang="fr-FR" sz="20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, SOSTENIBILIDAD Y COMPETITIVIDAD</a:t>
            </a:r>
            <a:endParaRPr lang="fr-FR" sz="2000" b="1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3" name="TextBox 82"/>
          <p:cNvSpPr txBox="1"/>
          <p:nvPr/>
        </p:nvSpPr>
        <p:spPr>
          <a:xfrm>
            <a:off x="1100428" y="2470631"/>
            <a:ext cx="1086772" cy="30008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711043"/>
              </a:avLst>
            </a:prstTxWarp>
            <a:spAutoFit/>
          </a:bodyPr>
          <a:lstStyle/>
          <a:p>
            <a:r>
              <a:rPr lang="es-ES" sz="1350" b="1" dirty="0" smtClean="0">
                <a:latin typeface="Calibri Light" panose="020F0302020204030204" pitchFamily="34" charset="0"/>
              </a:rPr>
              <a:t>Colaboración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sp>
        <p:nvSpPr>
          <p:cNvPr id="64" name="TextBox 89"/>
          <p:cNvSpPr txBox="1"/>
          <p:nvPr/>
        </p:nvSpPr>
        <p:spPr>
          <a:xfrm rot="19897429">
            <a:off x="1748382" y="1701929"/>
            <a:ext cx="841627" cy="507831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prstTxWarp prst="textArchUp">
              <a:avLst>
                <a:gd name="adj" fmla="val 9611929"/>
              </a:avLst>
            </a:prstTxWarp>
            <a:spAutoFit/>
          </a:bodyPr>
          <a:lstStyle/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Cadena </a:t>
            </a:r>
          </a:p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de valor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305407" y="1947972"/>
            <a:ext cx="245576" cy="661326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656636" y="1960242"/>
            <a:ext cx="3145928" cy="650098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304597" y="2799922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5655826" y="2812192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5304597" y="3521506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5655826" y="3533776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304597" y="4243090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655826" y="4255360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304597" y="4964674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655826" y="4976944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5313780" y="5685474"/>
            <a:ext cx="245576" cy="568774"/>
          </a:xfrm>
          <a:prstGeom prst="rect">
            <a:avLst/>
          </a:prstGeom>
          <a:solidFill>
            <a:srgbClr val="D7D7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665009" y="5697744"/>
            <a:ext cx="3145928" cy="556503"/>
          </a:xfrm>
          <a:prstGeom prst="rect">
            <a:avLst/>
          </a:prstGeom>
          <a:solidFill>
            <a:srgbClr val="B3FBE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lvl="1" algn="just">
              <a:spcAft>
                <a:spcPts val="600"/>
              </a:spcAft>
            </a:pPr>
            <a:endParaRPr lang="es-ES" sz="1000" dirty="0">
              <a:solidFill>
                <a:prstClr val="black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293859" y="1871309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</a:t>
            </a:r>
          </a:p>
        </p:txBody>
      </p:sp>
      <p:sp>
        <p:nvSpPr>
          <p:cNvPr id="102" name="Oval 101"/>
          <p:cNvSpPr/>
          <p:nvPr/>
        </p:nvSpPr>
        <p:spPr>
          <a:xfrm>
            <a:off x="5296062" y="1145472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1</a:t>
            </a:r>
          </a:p>
        </p:txBody>
      </p:sp>
      <p:sp>
        <p:nvSpPr>
          <p:cNvPr id="103" name="Oval 102"/>
          <p:cNvSpPr/>
          <p:nvPr/>
        </p:nvSpPr>
        <p:spPr>
          <a:xfrm>
            <a:off x="5293859" y="2715955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3</a:t>
            </a:r>
          </a:p>
        </p:txBody>
      </p:sp>
      <p:sp>
        <p:nvSpPr>
          <p:cNvPr id="104" name="Oval 103"/>
          <p:cNvSpPr/>
          <p:nvPr/>
        </p:nvSpPr>
        <p:spPr>
          <a:xfrm>
            <a:off x="5293859" y="3433010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4</a:t>
            </a:r>
          </a:p>
        </p:txBody>
      </p:sp>
      <p:sp>
        <p:nvSpPr>
          <p:cNvPr id="105" name="Oval 104"/>
          <p:cNvSpPr/>
          <p:nvPr/>
        </p:nvSpPr>
        <p:spPr>
          <a:xfrm>
            <a:off x="5296278" y="4137272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5</a:t>
            </a:r>
          </a:p>
        </p:txBody>
      </p:sp>
      <p:sp>
        <p:nvSpPr>
          <p:cNvPr id="106" name="Oval 105"/>
          <p:cNvSpPr/>
          <p:nvPr/>
        </p:nvSpPr>
        <p:spPr>
          <a:xfrm>
            <a:off x="5293859" y="4875261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6</a:t>
            </a:r>
          </a:p>
        </p:txBody>
      </p:sp>
      <p:sp>
        <p:nvSpPr>
          <p:cNvPr id="107" name="Oval 106"/>
          <p:cNvSpPr/>
          <p:nvPr/>
        </p:nvSpPr>
        <p:spPr>
          <a:xfrm>
            <a:off x="5303042" y="5614826"/>
            <a:ext cx="256314" cy="256314"/>
          </a:xfrm>
          <a:prstGeom prst="ellipse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7</a:t>
            </a:r>
          </a:p>
        </p:txBody>
      </p:sp>
      <p:sp>
        <p:nvSpPr>
          <p:cNvPr id="110" name="QuadreDeText 109"/>
          <p:cNvSpPr txBox="1"/>
          <p:nvPr/>
        </p:nvSpPr>
        <p:spPr>
          <a:xfrm>
            <a:off x="5636272" y="1232016"/>
            <a:ext cx="33326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Promovemos la </a:t>
            </a:r>
            <a:r>
              <a:rPr lang="es-ES" sz="1300" b="1" dirty="0" smtClean="0"/>
              <a:t>colaboración</a:t>
            </a:r>
            <a:r>
              <a:rPr lang="es-ES" sz="1300" dirty="0" smtClean="0"/>
              <a:t> entre los socios del clúster y entre los socios y el entorno</a:t>
            </a:r>
            <a:endParaRPr lang="es-ES" sz="1300" dirty="0"/>
          </a:p>
        </p:txBody>
      </p:sp>
      <p:sp>
        <p:nvSpPr>
          <p:cNvPr id="111" name="QuadreDeText 110"/>
          <p:cNvSpPr txBox="1"/>
          <p:nvPr/>
        </p:nvSpPr>
        <p:spPr>
          <a:xfrm>
            <a:off x="5616765" y="1930544"/>
            <a:ext cx="3165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 smtClean="0"/>
              <a:t>Divulgamos la actividad del sector de la acuicultura desde la perspectiva de la </a:t>
            </a:r>
            <a:r>
              <a:rPr lang="es-ES" sz="1300" b="1" dirty="0" smtClean="0"/>
              <a:t>cadena de valor</a:t>
            </a:r>
            <a:endParaRPr lang="es-ES" sz="1300" b="1" dirty="0"/>
          </a:p>
        </p:txBody>
      </p:sp>
      <p:sp>
        <p:nvSpPr>
          <p:cNvPr id="112" name="QuadreDeText 111"/>
          <p:cNvSpPr txBox="1"/>
          <p:nvPr/>
        </p:nvSpPr>
        <p:spPr>
          <a:xfrm>
            <a:off x="5636272" y="2816425"/>
            <a:ext cx="30238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Promovemos la innovación desde el enfoque de </a:t>
            </a:r>
            <a:r>
              <a:rPr lang="es-ES" sz="1300" b="1" dirty="0" smtClean="0"/>
              <a:t>sostenibilidad</a:t>
            </a:r>
            <a:endParaRPr lang="es-ES" sz="1300" b="1" dirty="0"/>
          </a:p>
        </p:txBody>
      </p:sp>
      <p:sp>
        <p:nvSpPr>
          <p:cNvPr id="113" name="QuadreDeText 112"/>
          <p:cNvSpPr txBox="1"/>
          <p:nvPr/>
        </p:nvSpPr>
        <p:spPr>
          <a:xfrm>
            <a:off x="5665009" y="3558020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Trabajamos en la economía azul, </a:t>
            </a:r>
            <a:r>
              <a:rPr lang="es-ES" sz="1300" b="1" dirty="0" smtClean="0"/>
              <a:t>blue </a:t>
            </a:r>
            <a:r>
              <a:rPr lang="es-ES" sz="1300" b="1" dirty="0" err="1" smtClean="0"/>
              <a:t>growth</a:t>
            </a:r>
            <a:endParaRPr lang="es-ES" sz="1300" b="1" dirty="0"/>
          </a:p>
        </p:txBody>
      </p:sp>
      <p:sp>
        <p:nvSpPr>
          <p:cNvPr id="114" name="QuadreDeText 113"/>
          <p:cNvSpPr txBox="1"/>
          <p:nvPr/>
        </p:nvSpPr>
        <p:spPr>
          <a:xfrm>
            <a:off x="5665009" y="4274940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Reforzamos la </a:t>
            </a:r>
            <a:r>
              <a:rPr lang="es-ES" sz="1300" b="1" dirty="0" smtClean="0"/>
              <a:t>competitividad</a:t>
            </a:r>
            <a:r>
              <a:rPr lang="es-ES" sz="1300" dirty="0" smtClean="0"/>
              <a:t> a través de acciones concretas</a:t>
            </a:r>
            <a:endParaRPr lang="es-ES" sz="1300" b="1" dirty="0"/>
          </a:p>
        </p:txBody>
      </p:sp>
      <p:sp>
        <p:nvSpPr>
          <p:cNvPr id="117" name="QuadreDeText 116"/>
          <p:cNvSpPr txBox="1"/>
          <p:nvPr/>
        </p:nvSpPr>
        <p:spPr>
          <a:xfrm>
            <a:off x="5644865" y="4976160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Reforzamos la capacidad de </a:t>
            </a:r>
            <a:r>
              <a:rPr lang="es-ES" sz="1300" b="1" dirty="0" smtClean="0"/>
              <a:t>desarrollo empresarial</a:t>
            </a:r>
            <a:endParaRPr lang="es-ES" sz="1300" b="1" dirty="0"/>
          </a:p>
        </p:txBody>
      </p:sp>
      <p:sp>
        <p:nvSpPr>
          <p:cNvPr id="118" name="QuadreDeText 117"/>
          <p:cNvSpPr txBox="1"/>
          <p:nvPr/>
        </p:nvSpPr>
        <p:spPr>
          <a:xfrm>
            <a:off x="5665009" y="5723639"/>
            <a:ext cx="28803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Acompañamos la </a:t>
            </a:r>
            <a:r>
              <a:rPr lang="es-ES" sz="1300" b="1" dirty="0" smtClean="0"/>
              <a:t>responsabilidad empresarial</a:t>
            </a:r>
            <a:endParaRPr lang="es-ES" sz="1300" b="1" dirty="0"/>
          </a:p>
        </p:txBody>
      </p:sp>
      <p:pic>
        <p:nvPicPr>
          <p:cNvPr id="1026" name="Picture 2" descr="Resultat d'imatges de cadena de valor 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836"/>
          <a:stretch/>
        </p:blipFill>
        <p:spPr bwMode="auto">
          <a:xfrm>
            <a:off x="1939722" y="1706993"/>
            <a:ext cx="547144" cy="5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tge relacionada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594" y="2534259"/>
            <a:ext cx="600927" cy="40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t d'imatges de sostenibilidad 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4818">
            <a:off x="2820323" y="1622359"/>
            <a:ext cx="539313" cy="46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t d'imatges de blue growth 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1" t="6520" r="17082" b="3260"/>
          <a:stretch/>
        </p:blipFill>
        <p:spPr bwMode="auto">
          <a:xfrm>
            <a:off x="3432331" y="2141288"/>
            <a:ext cx="614562" cy="4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t d'imatges de responsabilidad social png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3191">
            <a:off x="1526551" y="3111516"/>
            <a:ext cx="461210" cy="52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76"/>
          <p:cNvSpPr txBox="1"/>
          <p:nvPr/>
        </p:nvSpPr>
        <p:spPr>
          <a:xfrm rot="318115">
            <a:off x="1122448" y="3289316"/>
            <a:ext cx="1154508" cy="46438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1007469"/>
              </a:avLst>
            </a:prstTxWarp>
            <a:spAutoFit/>
          </a:bodyPr>
          <a:lstStyle/>
          <a:p>
            <a:pPr algn="ctr"/>
            <a:r>
              <a:rPr lang="es-ES" sz="1300" b="1" dirty="0" smtClean="0">
                <a:latin typeface="Calibri Light" panose="020F0302020204030204" pitchFamily="34" charset="0"/>
              </a:rPr>
              <a:t>Responsabilidad</a:t>
            </a:r>
          </a:p>
          <a:p>
            <a:pPr algn="ctr"/>
            <a:r>
              <a:rPr lang="es-ES" sz="1300" b="1" dirty="0" smtClean="0">
                <a:latin typeface="Calibri Light" panose="020F0302020204030204" pitchFamily="34" charset="0"/>
              </a:rPr>
              <a:t>social</a:t>
            </a:r>
            <a:endParaRPr lang="es-ES" sz="1300" b="1" dirty="0">
              <a:latin typeface="Calibri Light" panose="020F0302020204030204" pitchFamily="34" charset="0"/>
            </a:endParaRPr>
          </a:p>
        </p:txBody>
      </p:sp>
      <p:pic>
        <p:nvPicPr>
          <p:cNvPr id="1040" name="Picture 16" descr="Resultat d'imatges de competitivity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492" y="3116207"/>
            <a:ext cx="800328" cy="79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79"/>
          <p:cNvSpPr txBox="1"/>
          <p:nvPr/>
        </p:nvSpPr>
        <p:spPr>
          <a:xfrm>
            <a:off x="3020844" y="3294902"/>
            <a:ext cx="1224181" cy="30008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463309"/>
              </a:avLst>
            </a:prstTxWarp>
            <a:spAutoFit/>
          </a:bodyPr>
          <a:lstStyle/>
          <a:p>
            <a:r>
              <a:rPr lang="es-ES" sz="1350" b="1" dirty="0" smtClean="0">
                <a:latin typeface="Calibri Light" panose="020F0302020204030204" pitchFamily="34" charset="0"/>
              </a:rPr>
              <a:t>Competitividad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  <p:pic>
        <p:nvPicPr>
          <p:cNvPr id="1042" name="Picture 18" descr="Resultat d'imatges de business development icon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5" t="9018" r="24945" b="7446"/>
          <a:stretch/>
        </p:blipFill>
        <p:spPr bwMode="auto">
          <a:xfrm>
            <a:off x="2382106" y="3538875"/>
            <a:ext cx="505687" cy="52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0"/>
          <p:cNvSpPr txBox="1"/>
          <p:nvPr/>
        </p:nvSpPr>
        <p:spPr>
          <a:xfrm rot="20901129">
            <a:off x="2166442" y="3571454"/>
            <a:ext cx="1018899" cy="507831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1312076"/>
              </a:avLst>
            </a:prstTxWarp>
            <a:spAutoFit/>
          </a:bodyPr>
          <a:lstStyle/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Desarrollo </a:t>
            </a:r>
            <a:endParaRPr lang="es-ES" sz="1350" b="1" dirty="0">
              <a:latin typeface="Calibri Light" panose="020F0302020204030204" pitchFamily="34" charset="0"/>
            </a:endParaRPr>
          </a:p>
          <a:p>
            <a:pPr algn="ctr"/>
            <a:r>
              <a:rPr lang="es-ES" sz="1350" b="1" dirty="0" smtClean="0">
                <a:latin typeface="Calibri Light" panose="020F0302020204030204" pitchFamily="34" charset="0"/>
              </a:rPr>
              <a:t>empresarial</a:t>
            </a:r>
            <a:endParaRPr lang="es-ES" sz="135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8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9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9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sp>
            <p:nvSpPr>
              <p:cNvPr id="11" name="1 Título">
                <a:extLst>
                  <a:ext uri="{FF2B5EF4-FFF2-40B4-BE49-F238E27FC236}">
                    <a16:creationId xmlns:a16="http://schemas.microsoft.com/office/drawing/2014/main" xmlns="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8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     ¿Quién somos?</a:t>
                </a:r>
                <a:endParaRPr lang="es-ES" sz="28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12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3" name="Grupo 53">
            <a:extLst>
              <a:ext uri="{FF2B5EF4-FFF2-40B4-BE49-F238E27FC236}">
                <a16:creationId xmlns="" xmlns:a16="http://schemas.microsoft.com/office/drawing/2014/main" id="{567B88A4-24EC-44AE-AD65-1D022B3EFD98}"/>
              </a:ext>
            </a:extLst>
          </p:cNvPr>
          <p:cNvGrpSpPr/>
          <p:nvPr/>
        </p:nvGrpSpPr>
        <p:grpSpPr>
          <a:xfrm>
            <a:off x="443736" y="1211330"/>
            <a:ext cx="8256528" cy="5328593"/>
            <a:chOff x="0" y="0"/>
            <a:chExt cx="8544560" cy="5466080"/>
          </a:xfrm>
        </p:grpSpPr>
        <p:graphicFrame>
          <p:nvGraphicFramePr>
            <p:cNvPr id="14" name="Diagrama 54">
              <a:extLst>
                <a:ext uri="{FF2B5EF4-FFF2-40B4-BE49-F238E27FC236}">
                  <a16:creationId xmlns="" xmlns:a16="http://schemas.microsoft.com/office/drawing/2014/main" id="{CCCDA454-E472-4BD4-A6AA-3AEF4715DFA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69811092"/>
                </p:ext>
              </p:extLst>
            </p:nvPr>
          </p:nvGraphicFramePr>
          <p:xfrm>
            <a:off x="0" y="0"/>
            <a:ext cx="8544560" cy="5466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15" name="0 Imagen">
              <a:extLst>
                <a:ext uri="{FF2B5EF4-FFF2-40B4-BE49-F238E27FC236}">
                  <a16:creationId xmlns="" xmlns:a16="http://schemas.microsoft.com/office/drawing/2014/main" id="{C62BC132-5B55-41B7-B674-DDD841F3F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5" t="15454" r="7327" b="19091"/>
            <a:stretch/>
          </p:blipFill>
          <p:spPr bwMode="auto">
            <a:xfrm>
              <a:off x="2905125" y="2124075"/>
              <a:ext cx="2854960" cy="8839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85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https://www.acuiplus.org/wp-content/uploads/2019/05/SPY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815" y="897439"/>
            <a:ext cx="1252038" cy="97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2" t="10890" r="9217" b="30535"/>
          <a:stretch/>
        </p:blipFill>
        <p:spPr bwMode="auto">
          <a:xfrm>
            <a:off x="1961652" y="1829065"/>
            <a:ext cx="4783526" cy="394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32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34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34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pic>
            <p:nvPicPr>
              <p:cNvPr id="37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1 Título">
                <a:extLst>
                  <a:ext uri="{FF2B5EF4-FFF2-40B4-BE49-F238E27FC236}">
                    <a16:creationId xmlns:a16="http://schemas.microsoft.com/office/drawing/2014/main" xmlns="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800" i="1" dirty="0" smtClean="0">
                    <a:solidFill>
                      <a:schemeClr val="bg1"/>
                    </a:solidFill>
                    <a:latin typeface="Cambria" pitchFamily="18" charset="0"/>
                  </a:rPr>
                  <a:t>       ¿Quién somos?</a:t>
                </a:r>
                <a:endParaRPr lang="es-ES" sz="28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91" name="Picture 19">
            <a:extLst>
              <a:ext uri="{FF2B5EF4-FFF2-40B4-BE49-F238E27FC236}">
                <a16:creationId xmlns:a16="http://schemas.microsoft.com/office/drawing/2014/main" xmlns="" id="{56C58212-F075-4E1C-AC99-FB3875A60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2"/>
          <a:stretch>
            <a:fillRect/>
          </a:stretch>
        </p:blipFill>
        <p:spPr bwMode="auto">
          <a:xfrm>
            <a:off x="7981665" y="4509393"/>
            <a:ext cx="1023396" cy="83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0 Imagen">
            <a:extLst>
              <a:ext uri="{FF2B5EF4-FFF2-40B4-BE49-F238E27FC236}">
                <a16:creationId xmlns:a16="http://schemas.microsoft.com/office/drawing/2014/main" xmlns="" id="{C46E9463-9408-49C3-9B83-958EEDF22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645" y="1109030"/>
            <a:ext cx="1338262" cy="59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C55D5520-59BD-43C5-9F08-C1598F18D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54" y="2625537"/>
            <a:ext cx="1344612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>
            <a:extLst>
              <a:ext uri="{FF2B5EF4-FFF2-40B4-BE49-F238E27FC236}">
                <a16:creationId xmlns:a16="http://schemas.microsoft.com/office/drawing/2014/main" xmlns="" id="{BDB889C6-F2C7-4B70-A04D-FD5CDD36A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639" y="1664203"/>
            <a:ext cx="1183828" cy="6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>
            <a:extLst>
              <a:ext uri="{FF2B5EF4-FFF2-40B4-BE49-F238E27FC236}">
                <a16:creationId xmlns:a16="http://schemas.microsoft.com/office/drawing/2014/main" xmlns="" id="{DD8BEF9D-43B5-42A0-A80F-6E7FBB3B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 bwMode="auto">
          <a:xfrm>
            <a:off x="7932461" y="3063687"/>
            <a:ext cx="1096963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>
            <a:extLst>
              <a:ext uri="{FF2B5EF4-FFF2-40B4-BE49-F238E27FC236}">
                <a16:creationId xmlns:a16="http://schemas.microsoft.com/office/drawing/2014/main" xmlns="" id="{A34B83CA-8B2B-44B8-A2B5-F9FA32A9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628" y="1840641"/>
            <a:ext cx="1173037" cy="87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>
            <a:extLst>
              <a:ext uri="{FF2B5EF4-FFF2-40B4-BE49-F238E27FC236}">
                <a16:creationId xmlns:a16="http://schemas.microsoft.com/office/drawing/2014/main" xmlns="" id="{2DA8C8D0-9B12-42ED-91CD-9099CD458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3" b="23618"/>
          <a:stretch>
            <a:fillRect/>
          </a:stretch>
        </p:blipFill>
        <p:spPr bwMode="auto">
          <a:xfrm>
            <a:off x="7183630" y="6062439"/>
            <a:ext cx="1874838" cy="68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xmlns="" id="{8EF5F95D-606B-4F1C-9864-ED0860766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" t="14835" r="3847" b="15935"/>
          <a:stretch>
            <a:fillRect/>
          </a:stretch>
        </p:blipFill>
        <p:spPr bwMode="auto">
          <a:xfrm>
            <a:off x="1883130" y="5399084"/>
            <a:ext cx="1103272" cy="83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>
            <a:extLst>
              <a:ext uri="{FF2B5EF4-FFF2-40B4-BE49-F238E27FC236}">
                <a16:creationId xmlns:a16="http://schemas.microsoft.com/office/drawing/2014/main" xmlns="" id="{1BDA210E-5CFC-43B9-89AA-CD91B359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24" y="4445101"/>
            <a:ext cx="1930402" cy="31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xmlns="" id="{74C8FC28-95C3-4C79-B832-5AB7BCB69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5" y="2708904"/>
            <a:ext cx="1706542" cy="40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xmlns="" id="{BCB135B3-D075-493C-8242-EB6BEF3A6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10" y="3303558"/>
            <a:ext cx="1133761" cy="93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xmlns="" id="{338AA447-1ADA-429C-9F5A-6B072B770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34" y="6045164"/>
            <a:ext cx="1145571" cy="64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xmlns="" id="{1B2AD7CD-DC76-4D23-9172-8C44F6719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72" y="1989049"/>
            <a:ext cx="1751530" cy="4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xmlns="" id="{D1A32F54-18C3-4635-88BE-D281FF77F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2" y="1117844"/>
            <a:ext cx="1260475" cy="5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Imagen 27">
            <a:extLst>
              <a:ext uri="{FF2B5EF4-FFF2-40B4-BE49-F238E27FC236}">
                <a16:creationId xmlns:a16="http://schemas.microsoft.com/office/drawing/2014/main" xmlns="" id="{8E038F87-F9CA-44C7-8AE8-3844892B5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539" y="5661030"/>
            <a:ext cx="1090411" cy="44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:a16="http://schemas.microsoft.com/office/drawing/2014/main" xmlns="" id="{59F4833C-CDC1-487F-98CD-2B8AEF9D9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858" y="5970188"/>
            <a:ext cx="1167599" cy="53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7">
            <a:extLst>
              <a:ext uri="{FF2B5EF4-FFF2-40B4-BE49-F238E27FC236}">
                <a16:creationId xmlns:a16="http://schemas.microsoft.com/office/drawing/2014/main" xmlns="" id="{DA4D21E9-3813-430C-A27F-EB8F9BACA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4" name="Rectangle 28">
            <a:extLst>
              <a:ext uri="{FF2B5EF4-FFF2-40B4-BE49-F238E27FC236}">
                <a16:creationId xmlns:a16="http://schemas.microsoft.com/office/drawing/2014/main" xmlns="" id="{9FB5B946-206E-4FC8-81C6-76B9E1B38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pt-P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es-ES" altLang="pt-P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88" y="1015045"/>
            <a:ext cx="1419714" cy="880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4" descr="https://www.acuiplus.org/wp-content/uploads/2019/04/Logo-Zoomare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97" y="5113708"/>
            <a:ext cx="1443422" cy="4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www.acuiplus.org/wp-content/uploads/2019/03/logo_Zunibal_Nuevo_Azul_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53" y="814384"/>
            <a:ext cx="2129144" cy="6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29" y="6268292"/>
            <a:ext cx="1640227" cy="58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539" y="4798044"/>
            <a:ext cx="1783515" cy="58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02" y="987592"/>
            <a:ext cx="1364094" cy="79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" y="5727152"/>
            <a:ext cx="1919643" cy="50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22403"/>
          <a:stretch/>
        </p:blipFill>
        <p:spPr bwMode="auto">
          <a:xfrm>
            <a:off x="6679472" y="3920131"/>
            <a:ext cx="2266049" cy="52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7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660440"/>
              </p:ext>
            </p:extLst>
          </p:nvPr>
        </p:nvGraphicFramePr>
        <p:xfrm>
          <a:off x="426368" y="1124744"/>
          <a:ext cx="829126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39552" y="2708920"/>
            <a:ext cx="8064896" cy="304698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Misión:</a:t>
            </a:r>
          </a:p>
          <a:p>
            <a:pPr algn="just"/>
            <a:r>
              <a:rPr lang="es-ES" dirty="0"/>
              <a:t>Contribuir al impulso de la cadena de valor de la acuicultura mediante la colaboración entre los actores basada en la innovación, la sostenibilidad y la competitividad creando valor añadido y generando conocimiento. </a:t>
            </a:r>
            <a:endParaRPr lang="es-E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Blip>
                <a:blip r:embed="rId9"/>
              </a:buBlip>
            </a:pPr>
            <a:endParaRPr lang="es-E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E1. Cooperación, </a:t>
            </a:r>
            <a:r>
              <a:rPr lang="es-ES" sz="2400" b="1" dirty="0" err="1">
                <a:solidFill>
                  <a:schemeClr val="accent5">
                    <a:lumMod val="75000"/>
                  </a:schemeClr>
                </a:solidFill>
              </a:rPr>
              <a:t>networking</a:t>
            </a: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y comunicación</a:t>
            </a:r>
          </a:p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E2. Innovación, gestión del conocimiento y formación</a:t>
            </a:r>
          </a:p>
          <a:p>
            <a:pPr marL="342900" indent="-342900">
              <a:buBlip>
                <a:blip r:embed="rId8"/>
              </a:buBlip>
            </a:pP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 E3. Gestión de calidad, sostenibilidad </a:t>
            </a:r>
          </a:p>
          <a:p>
            <a:pPr marL="285750" indent="-285750">
              <a:buBlip>
                <a:blip r:embed="rId9"/>
              </a:buBlip>
            </a:pPr>
            <a:endParaRPr lang="es-E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82" y="6056257"/>
            <a:ext cx="9186782" cy="80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41762" r="12394" b="16476"/>
          <a:stretch/>
        </p:blipFill>
        <p:spPr bwMode="auto">
          <a:xfrm>
            <a:off x="-288648" y="0"/>
            <a:ext cx="9693631" cy="135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0" y="188568"/>
            <a:ext cx="8686800" cy="1143000"/>
          </a:xfrm>
        </p:spPr>
        <p:txBody>
          <a:bodyPr>
            <a:noAutofit/>
          </a:bodyPr>
          <a:lstStyle/>
          <a:p>
            <a:r>
              <a:rPr lang="es-ES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</a:t>
            </a:r>
            <a:r>
              <a:rPr lang="es-ES" sz="36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lanificación estratégica		</a:t>
            </a:r>
            <a:r>
              <a:rPr lang="es-ES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/>
            </a:r>
            <a:br>
              <a:rPr lang="es-ES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s-ES" sz="3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2018 - 2022</a:t>
            </a:r>
          </a:p>
        </p:txBody>
      </p:sp>
      <p:pic>
        <p:nvPicPr>
          <p:cNvPr id="9" name="Picture 2" descr="C:\Users\Raquel\Desktop\Poster Acuiplus\logo\Logo Acuiplus PNG\Logo Acuiplis-1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204" y="8544"/>
            <a:ext cx="2478483" cy="9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6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41762" r="12394" b="16476"/>
          <a:stretch/>
        </p:blipFill>
        <p:spPr bwMode="auto">
          <a:xfrm>
            <a:off x="0" y="1"/>
            <a:ext cx="9143999" cy="128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5 Título"/>
          <p:cNvSpPr txBox="1">
            <a:spLocks/>
          </p:cNvSpPr>
          <p:nvPr/>
        </p:nvSpPr>
        <p:spPr>
          <a:xfrm>
            <a:off x="457200" y="3735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Decálogo para avanzar hacia una </a:t>
            </a:r>
            <a:br>
              <a:rPr lang="es-ES" sz="32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</a:br>
            <a:r>
              <a:rPr lang="es-ES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18" charset="0"/>
                <a:ea typeface="Cambria" pitchFamily="18" charset="0"/>
              </a:rPr>
              <a:t>acuicultura sostenible</a:t>
            </a:r>
            <a:endParaRPr lang="es-ES" sz="3600" b="1" dirty="0">
              <a:solidFill>
                <a:schemeClr val="accent5">
                  <a:lumMod val="20000"/>
                  <a:lumOff val="8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6 CuadroTexto"/>
          <p:cNvSpPr txBox="1"/>
          <p:nvPr/>
        </p:nvSpPr>
        <p:spPr>
          <a:xfrm>
            <a:off x="611560" y="1314021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Basado en las reflexiones de la jornada sobre Retos en el sector </a:t>
            </a:r>
            <a:r>
              <a:rPr lang="es-ES" sz="1600" dirty="0" smtClean="0"/>
              <a:t>de </a:t>
            </a:r>
            <a:r>
              <a:rPr lang="es-ES" sz="1600" dirty="0"/>
              <a:t>la acuicultura organizada por el </a:t>
            </a:r>
            <a:r>
              <a:rPr lang="es-ES" sz="1600" dirty="0" err="1"/>
              <a:t>cluster</a:t>
            </a:r>
            <a:r>
              <a:rPr lang="es-ES" sz="1600" dirty="0"/>
              <a:t>, </a:t>
            </a: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</a:rPr>
              <a:t>Acuiplus</a:t>
            </a:r>
            <a:r>
              <a:rPr lang="es-ES" sz="1600" dirty="0"/>
              <a:t> propone el siguiente decálogo de prioridades:</a:t>
            </a:r>
          </a:p>
        </p:txBody>
      </p:sp>
      <p:pic>
        <p:nvPicPr>
          <p:cNvPr id="6" name="Picture 2" descr="C:\Users\Raquel\Desktop\Sin-título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316" y="94142"/>
            <a:ext cx="1187543" cy="118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quel\Desktop\Sin-título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3" y="81217"/>
            <a:ext cx="1187543" cy="118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4" y="1978584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7" y="1989004"/>
            <a:ext cx="6665572" cy="420147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10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40399" y="1946435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dirty="0">
                <a:solidFill>
                  <a:srgbClr val="FFFFFF"/>
                </a:solidFill>
                <a:latin typeface="Open Sans" panose="020B0606030504020204" pitchFamily="34" charset="0"/>
              </a:rPr>
              <a:t>1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3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54531" y="1981984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Apostar por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formación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a todos los niveles y atraer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capital humano</a:t>
            </a:r>
          </a:p>
        </p:txBody>
      </p:sp>
      <p:sp>
        <p:nvSpPr>
          <p:cNvPr id="50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4" y="2468220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7" y="2465112"/>
            <a:ext cx="6665572" cy="433675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52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4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40399" y="2428881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2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5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60150" y="2489650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Avanzar a través de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la innovación y la investigación </a:t>
            </a:r>
            <a:endParaRPr lang="ca-ES" sz="1600" dirty="0"/>
          </a:p>
        </p:txBody>
      </p:sp>
      <p:sp>
        <p:nvSpPr>
          <p:cNvPr id="56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4" y="2967566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7" y="2964554"/>
            <a:ext cx="6665572" cy="433579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58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31601" y="2926421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>
                <a:solidFill>
                  <a:srgbClr val="FFFFFF"/>
                </a:solidFill>
                <a:latin typeface="Open Sans" panose="020B0606030504020204" pitchFamily="34" charset="0"/>
              </a:rPr>
              <a:t>3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61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60150" y="2988996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Mejorar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gestión del conocimiento y transferencia</a:t>
            </a:r>
          </a:p>
        </p:txBody>
      </p:sp>
      <p:sp>
        <p:nvSpPr>
          <p:cNvPr id="62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4" y="3467490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3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7" y="3477922"/>
            <a:ext cx="6665572" cy="42013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64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6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31601" y="3435267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4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67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60150" y="3488920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Reforzar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colaboración entre actores 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de la cadena de valor</a:t>
            </a:r>
            <a:endParaRPr lang="ca-ES" sz="1600" dirty="0"/>
          </a:p>
        </p:txBody>
      </p:sp>
      <p:sp>
        <p:nvSpPr>
          <p:cNvPr id="68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4" y="3975912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9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7" y="3973484"/>
            <a:ext cx="6665572" cy="43299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70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2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31601" y="3943936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5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3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60150" y="3997342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La sostenibilidad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como prioridad central del sector</a:t>
            </a:r>
          </a:p>
        </p:txBody>
      </p:sp>
      <p:sp>
        <p:nvSpPr>
          <p:cNvPr id="74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3" y="4474325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5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6" y="4472247"/>
            <a:ext cx="6665572" cy="43264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76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8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28791" y="4441204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6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9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54531" y="4408466"/>
            <a:ext cx="651440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550" b="1" dirty="0">
                <a:solidFill>
                  <a:schemeClr val="accent5">
                    <a:lumMod val="75000"/>
                  </a:schemeClr>
                </a:solidFill>
              </a:rPr>
              <a:t>Colaborar con los organismos públicos </a:t>
            </a:r>
            <a:r>
              <a:rPr lang="es-ES" sz="1550" dirty="0">
                <a:solidFill>
                  <a:schemeClr val="accent5">
                    <a:lumMod val="75000"/>
                  </a:schemeClr>
                </a:solidFill>
              </a:rPr>
              <a:t>en la regulación y las políticas del sector</a:t>
            </a:r>
          </a:p>
        </p:txBody>
      </p:sp>
      <p:sp>
        <p:nvSpPr>
          <p:cNvPr id="80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6964" y="4971593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498397" y="4980319"/>
            <a:ext cx="6665572" cy="421842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82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4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40399" y="4927733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7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5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57340" y="4993023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Refuerzo del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emprendimiento como fuente de innovación</a:t>
            </a:r>
          </a:p>
        </p:txBody>
      </p:sp>
      <p:sp>
        <p:nvSpPr>
          <p:cNvPr id="86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6964" y="5458122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7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498397" y="5469954"/>
            <a:ext cx="6665572" cy="418735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88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0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31601" y="5424430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8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91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57340" y="5479552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Mejorar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eficiencia para conseguir crecimiento 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en el sector </a:t>
            </a:r>
            <a:endParaRPr lang="ca-ES" sz="1600" dirty="0"/>
          </a:p>
        </p:txBody>
      </p:sp>
      <p:sp>
        <p:nvSpPr>
          <p:cNvPr id="92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6964" y="5957599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3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498397" y="5963231"/>
            <a:ext cx="6665572" cy="424936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94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6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939190" y="5904054"/>
            <a:ext cx="424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noProof="0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9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97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57340" y="5979029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Profundizar en la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internacionalización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del sector</a:t>
            </a:r>
          </a:p>
        </p:txBody>
      </p:sp>
      <p:sp>
        <p:nvSpPr>
          <p:cNvPr id="98" name="Arrow: Pentagon 8">
            <a:extLst>
              <a:ext uri="{FF2B5EF4-FFF2-40B4-BE49-F238E27FC236}">
                <a16:creationId xmlns="" xmlns:a16="http://schemas.microsoft.com/office/drawing/2014/main" id="{83FC3BF6-085A-465A-AC29-C6850C13445A}"/>
              </a:ext>
            </a:extLst>
          </p:cNvPr>
          <p:cNvSpPr/>
          <p:nvPr/>
        </p:nvSpPr>
        <p:spPr>
          <a:xfrm>
            <a:off x="1809774" y="6443234"/>
            <a:ext cx="825739" cy="426206"/>
          </a:xfrm>
          <a:prstGeom prst="homePlate">
            <a:avLst/>
          </a:prstGeom>
          <a:solidFill>
            <a:srgbClr val="D7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9" name="Group 9">
            <a:extLst>
              <a:ext uri="{FF2B5EF4-FFF2-40B4-BE49-F238E27FC236}">
                <a16:creationId xmlns="" xmlns:a16="http://schemas.microsoft.com/office/drawing/2014/main" id="{C62A3799-0CD7-4C64-8242-AC9EA24CA07C}"/>
              </a:ext>
            </a:extLst>
          </p:cNvPr>
          <p:cNvGrpSpPr/>
          <p:nvPr/>
        </p:nvGrpSpPr>
        <p:grpSpPr>
          <a:xfrm>
            <a:off x="2501207" y="6452714"/>
            <a:ext cx="6665572" cy="421087"/>
            <a:chOff x="2189480" y="2153920"/>
            <a:chExt cx="7213599" cy="1137920"/>
          </a:xfrm>
          <a:solidFill>
            <a:schemeClr val="bg1">
              <a:lumMod val="95000"/>
            </a:schemeClr>
          </a:solidFill>
        </p:grpSpPr>
        <p:sp>
          <p:nvSpPr>
            <p:cNvPr id="100" name="Arrow: Chevron 10">
              <a:extLst>
                <a:ext uri="{FF2B5EF4-FFF2-40B4-BE49-F238E27FC236}">
                  <a16:creationId xmlns="" xmlns:a16="http://schemas.microsoft.com/office/drawing/2014/main" id="{69D05AF8-0362-40E3-A7E7-10278B88F503}"/>
                </a:ext>
              </a:extLst>
            </p:cNvPr>
            <p:cNvSpPr/>
            <p:nvPr/>
          </p:nvSpPr>
          <p:spPr>
            <a:xfrm>
              <a:off x="2189480" y="2153920"/>
              <a:ext cx="7172960" cy="11379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="" xmlns:a16="http://schemas.microsoft.com/office/drawing/2014/main" id="{70053719-8142-4D73-BD76-5FA6F7C9E069}"/>
                </a:ext>
              </a:extLst>
            </p:cNvPr>
            <p:cNvSpPr/>
            <p:nvPr/>
          </p:nvSpPr>
          <p:spPr>
            <a:xfrm>
              <a:off x="7779408" y="2153920"/>
              <a:ext cx="1623671" cy="1137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2" name="TextBox 27">
            <a:extLst>
              <a:ext uri="{FF2B5EF4-FFF2-40B4-BE49-F238E27FC236}">
                <a16:creationId xmlns="" xmlns:a16="http://schemas.microsoft.com/office/drawing/2014/main" id="{AF674A17-AAE5-4964-89E9-E927EF4D90FD}"/>
              </a:ext>
            </a:extLst>
          </p:cNvPr>
          <p:cNvSpPr txBox="1"/>
          <p:nvPr/>
        </p:nvSpPr>
        <p:spPr>
          <a:xfrm>
            <a:off x="1791784" y="6393443"/>
            <a:ext cx="6982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3000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10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03" name="TextBox 37">
            <a:extLst>
              <a:ext uri="{FF2B5EF4-FFF2-40B4-BE49-F238E27FC236}">
                <a16:creationId xmlns="" xmlns:a16="http://schemas.microsoft.com/office/drawing/2014/main" id="{D21EF9FC-F363-4D04-8D70-B84B5D145B65}"/>
              </a:ext>
            </a:extLst>
          </p:cNvPr>
          <p:cNvSpPr txBox="1"/>
          <p:nvPr/>
        </p:nvSpPr>
        <p:spPr>
          <a:xfrm>
            <a:off x="2760150" y="6464664"/>
            <a:ext cx="669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Trabajar conjuntamente en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</a:rPr>
              <a:t>comunicación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ca-ES" sz="1600" dirty="0"/>
          </a:p>
        </p:txBody>
      </p:sp>
      <p:pic>
        <p:nvPicPr>
          <p:cNvPr id="5" name="Picture 2" descr="Image result for sostenibilidad acuicultur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58"/>
          <a:stretch/>
        </p:blipFill>
        <p:spPr bwMode="auto">
          <a:xfrm>
            <a:off x="0" y="1975866"/>
            <a:ext cx="1809773" cy="488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08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="" xmlns:a16="http://schemas.microsoft.com/office/drawing/2014/main" id="{1D0E221B-57C0-4F2B-BAAD-5E5D50121B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144239"/>
              </p:ext>
            </p:extLst>
          </p:nvPr>
        </p:nvGraphicFramePr>
        <p:xfrm>
          <a:off x="0" y="1268760"/>
          <a:ext cx="8820471" cy="5461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6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8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8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pic>
            <p:nvPicPr>
              <p:cNvPr id="11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1 Título">
                <a:extLst>
                  <a:ext uri="{FF2B5EF4-FFF2-40B4-BE49-F238E27FC236}">
                    <a16:creationId xmlns:a16="http://schemas.microsoft.com/office/drawing/2014/main" xmlns="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gl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 </a:t>
                </a:r>
                <a:r>
                  <a:rPr lang="fr-FR" sz="2400" i="1" dirty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¿Cómo aplicamos la </a:t>
                </a:r>
                <a:r>
                  <a:rPr lang="es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gestión del conocimiento</a:t>
                </a:r>
                <a:r>
                  <a:rPr lang="fr-FR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?</a:t>
                </a:r>
                <a:endParaRPr lang="fr-FR" sz="24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875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Rectangle 2047"/>
          <p:cNvSpPr/>
          <p:nvPr/>
        </p:nvSpPr>
        <p:spPr>
          <a:xfrm>
            <a:off x="0" y="919882"/>
            <a:ext cx="9144000" cy="5938118"/>
          </a:xfrm>
          <a:prstGeom prst="rect">
            <a:avLst/>
          </a:prstGeom>
          <a:blipFill dpi="0"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8" name="1 Título">
            <a:extLst>
              <a:ext uri="{FF2B5EF4-FFF2-40B4-BE49-F238E27FC236}">
                <a16:creationId xmlns="" xmlns:a16="http://schemas.microsoft.com/office/drawing/2014/main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1" y="116633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i="1" dirty="0" smtClean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	Nuestras acciones…</a:t>
            </a:r>
            <a:endParaRPr lang="fr-FR" sz="2400" i="1" dirty="0">
              <a:solidFill>
                <a:schemeClr val="bg1"/>
              </a:solidFill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41" name="Picture 2" descr="C:\Users\Raquel\Desktop\Logos y Fuentes\Group-1052-1024x25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62" b="16476"/>
          <a:stretch/>
        </p:blipFill>
        <p:spPr bwMode="auto">
          <a:xfrm>
            <a:off x="-36513" y="-27384"/>
            <a:ext cx="9217025" cy="9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1 Título">
            <a:extLst>
              <a:ext uri="{FF2B5EF4-FFF2-40B4-BE49-F238E27FC236}">
                <a16:creationId xmlns="" xmlns:a16="http://schemas.microsoft.com/office/drawing/2014/main" id="{F3B59FE2-2752-45C6-B669-925369BB0431}"/>
              </a:ext>
            </a:extLst>
          </p:cNvPr>
          <p:cNvSpPr txBox="1">
            <a:spLocks/>
          </p:cNvSpPr>
          <p:nvPr/>
        </p:nvSpPr>
        <p:spPr>
          <a:xfrm>
            <a:off x="-177272" y="17912"/>
            <a:ext cx="9180512" cy="7920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i="1" dirty="0" smtClean="0">
                <a:solidFill>
                  <a:schemeClr val="bg1"/>
                </a:solidFill>
                <a:latin typeface="Cambria" pitchFamily="18" charset="0"/>
                <a:ea typeface="+mn-ea"/>
                <a:cs typeface="+mn-cs"/>
              </a:rPr>
              <a:t>	Nuestras acciones…</a:t>
            </a:r>
            <a:endParaRPr lang="fr-FR" sz="2400" i="1" dirty="0">
              <a:solidFill>
                <a:schemeClr val="bg1"/>
              </a:solidFill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43" name="Picture 2" descr="C:\Users\Raquel\Desktop\Poster Acuiplus\logo\Logo Acuiplus PNG\Logo Acuiplus-3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6597"/>
            <a:ext cx="2007863" cy="80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4">
            <a:extLst>
              <a:ext uri="{FF2B5EF4-FFF2-40B4-BE49-F238E27FC236}">
                <a16:creationId xmlns="" xmlns:a16="http://schemas.microsoft.com/office/drawing/2014/main" id="{5980692A-BF43-4F29-9236-A5ED0E42DF52}"/>
              </a:ext>
            </a:extLst>
          </p:cNvPr>
          <p:cNvGrpSpPr/>
          <p:nvPr/>
        </p:nvGrpSpPr>
        <p:grpSpPr>
          <a:xfrm>
            <a:off x="174085" y="2759762"/>
            <a:ext cx="4080694" cy="1554352"/>
            <a:chOff x="6361545" y="4726825"/>
            <a:chExt cx="4827974" cy="1732642"/>
          </a:xfrm>
        </p:grpSpPr>
        <p:sp>
          <p:nvSpPr>
            <p:cNvPr id="49" name="Shape">
              <a:extLst>
                <a:ext uri="{FF2B5EF4-FFF2-40B4-BE49-F238E27FC236}">
                  <a16:creationId xmlns="" xmlns:a16="http://schemas.microsoft.com/office/drawing/2014/main" id="{709A5BF2-2B48-E249-9E33-BA1490F0CA2F}"/>
                </a:ext>
              </a:extLst>
            </p:cNvPr>
            <p:cNvSpPr/>
            <p:nvPr/>
          </p:nvSpPr>
          <p:spPr>
            <a:xfrm>
              <a:off x="6361545" y="4726825"/>
              <a:ext cx="4827974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17" extrusionOk="0">
                  <a:moveTo>
                    <a:pt x="20960" y="5928"/>
                  </a:moveTo>
                  <a:cubicBezTo>
                    <a:pt x="20697" y="6684"/>
                    <a:pt x="20437" y="7498"/>
                    <a:pt x="20121" y="8086"/>
                  </a:cubicBezTo>
                  <a:cubicBezTo>
                    <a:pt x="19773" y="8736"/>
                    <a:pt x="19171" y="9355"/>
                    <a:pt x="19025" y="10571"/>
                  </a:cubicBezTo>
                  <a:cubicBezTo>
                    <a:pt x="18949" y="11221"/>
                    <a:pt x="19137" y="11650"/>
                    <a:pt x="19299" y="12021"/>
                  </a:cubicBezTo>
                  <a:cubicBezTo>
                    <a:pt x="20019" y="13671"/>
                    <a:pt x="20753" y="15391"/>
                    <a:pt x="21425" y="17164"/>
                  </a:cubicBezTo>
                  <a:cubicBezTo>
                    <a:pt x="21451" y="17230"/>
                    <a:pt x="21467" y="17323"/>
                    <a:pt x="21502" y="17465"/>
                  </a:cubicBezTo>
                  <a:cubicBezTo>
                    <a:pt x="21448" y="17509"/>
                    <a:pt x="21409" y="17571"/>
                    <a:pt x="21376" y="17557"/>
                  </a:cubicBezTo>
                  <a:cubicBezTo>
                    <a:pt x="20606" y="17301"/>
                    <a:pt x="19862" y="16461"/>
                    <a:pt x="19179" y="15391"/>
                  </a:cubicBezTo>
                  <a:cubicBezTo>
                    <a:pt x="18481" y="14299"/>
                    <a:pt x="17837" y="12808"/>
                    <a:pt x="17083" y="12030"/>
                  </a:cubicBezTo>
                  <a:cubicBezTo>
                    <a:pt x="17009" y="12017"/>
                    <a:pt x="16936" y="11986"/>
                    <a:pt x="16864" y="11990"/>
                  </a:cubicBezTo>
                  <a:cubicBezTo>
                    <a:pt x="16568" y="12017"/>
                    <a:pt x="16304" y="12225"/>
                    <a:pt x="16019" y="12402"/>
                  </a:cubicBezTo>
                  <a:cubicBezTo>
                    <a:pt x="15960" y="12437"/>
                    <a:pt x="15897" y="12495"/>
                    <a:pt x="15861" y="12627"/>
                  </a:cubicBezTo>
                  <a:cubicBezTo>
                    <a:pt x="15737" y="13083"/>
                    <a:pt x="16053" y="13131"/>
                    <a:pt x="16133" y="13202"/>
                  </a:cubicBezTo>
                  <a:cubicBezTo>
                    <a:pt x="16163" y="13229"/>
                    <a:pt x="16189" y="13295"/>
                    <a:pt x="16237" y="13374"/>
                  </a:cubicBezTo>
                  <a:cubicBezTo>
                    <a:pt x="16168" y="13503"/>
                    <a:pt x="16118" y="13626"/>
                    <a:pt x="16061" y="13688"/>
                  </a:cubicBezTo>
                  <a:cubicBezTo>
                    <a:pt x="15179" y="14617"/>
                    <a:pt x="14296" y="15545"/>
                    <a:pt x="13405" y="16399"/>
                  </a:cubicBezTo>
                  <a:cubicBezTo>
                    <a:pt x="12933" y="16850"/>
                    <a:pt x="13094" y="17969"/>
                    <a:pt x="12925" y="18888"/>
                  </a:cubicBezTo>
                  <a:cubicBezTo>
                    <a:pt x="12885" y="19101"/>
                    <a:pt x="12782" y="19118"/>
                    <a:pt x="12673" y="19003"/>
                  </a:cubicBezTo>
                  <a:cubicBezTo>
                    <a:pt x="11992" y="18283"/>
                    <a:pt x="11497" y="16408"/>
                    <a:pt x="10737" y="16801"/>
                  </a:cubicBezTo>
                  <a:cubicBezTo>
                    <a:pt x="9195" y="17597"/>
                    <a:pt x="7617" y="17655"/>
                    <a:pt x="6056" y="17389"/>
                  </a:cubicBezTo>
                  <a:cubicBezTo>
                    <a:pt x="6224" y="17420"/>
                    <a:pt x="6347" y="18592"/>
                    <a:pt x="6353" y="18933"/>
                  </a:cubicBezTo>
                  <a:cubicBezTo>
                    <a:pt x="6363" y="19445"/>
                    <a:pt x="6342" y="21121"/>
                    <a:pt x="6136" y="21391"/>
                  </a:cubicBezTo>
                  <a:cubicBezTo>
                    <a:pt x="5981" y="21590"/>
                    <a:pt x="5760" y="20591"/>
                    <a:pt x="5675" y="20334"/>
                  </a:cubicBezTo>
                  <a:cubicBezTo>
                    <a:pt x="5361" y="19392"/>
                    <a:pt x="5278" y="17018"/>
                    <a:pt x="4765" y="16779"/>
                  </a:cubicBezTo>
                  <a:cubicBezTo>
                    <a:pt x="3313" y="16107"/>
                    <a:pt x="1824" y="15391"/>
                    <a:pt x="435" y="14020"/>
                  </a:cubicBezTo>
                  <a:cubicBezTo>
                    <a:pt x="294" y="13883"/>
                    <a:pt x="168" y="13609"/>
                    <a:pt x="45" y="13366"/>
                  </a:cubicBezTo>
                  <a:cubicBezTo>
                    <a:pt x="13" y="13304"/>
                    <a:pt x="-5" y="13114"/>
                    <a:pt x="1" y="12999"/>
                  </a:cubicBezTo>
                  <a:cubicBezTo>
                    <a:pt x="6" y="12928"/>
                    <a:pt x="70" y="12839"/>
                    <a:pt x="107" y="12835"/>
                  </a:cubicBezTo>
                  <a:cubicBezTo>
                    <a:pt x="299" y="12817"/>
                    <a:pt x="491" y="12826"/>
                    <a:pt x="686" y="12800"/>
                  </a:cubicBezTo>
                  <a:cubicBezTo>
                    <a:pt x="568" y="12618"/>
                    <a:pt x="448" y="12468"/>
                    <a:pt x="310" y="12433"/>
                  </a:cubicBezTo>
                  <a:cubicBezTo>
                    <a:pt x="248" y="12415"/>
                    <a:pt x="182" y="12384"/>
                    <a:pt x="126" y="12313"/>
                  </a:cubicBezTo>
                  <a:cubicBezTo>
                    <a:pt x="16" y="12172"/>
                    <a:pt x="13" y="11858"/>
                    <a:pt x="107" y="11646"/>
                  </a:cubicBezTo>
                  <a:cubicBezTo>
                    <a:pt x="173" y="11500"/>
                    <a:pt x="229" y="11323"/>
                    <a:pt x="288" y="11159"/>
                  </a:cubicBezTo>
                  <a:cubicBezTo>
                    <a:pt x="304" y="11115"/>
                    <a:pt x="320" y="11071"/>
                    <a:pt x="336" y="11027"/>
                  </a:cubicBezTo>
                  <a:cubicBezTo>
                    <a:pt x="733" y="9930"/>
                    <a:pt x="1406" y="9205"/>
                    <a:pt x="1910" y="8568"/>
                  </a:cubicBezTo>
                  <a:cubicBezTo>
                    <a:pt x="3145" y="7007"/>
                    <a:pt x="4433" y="5933"/>
                    <a:pt x="5768" y="5252"/>
                  </a:cubicBezTo>
                  <a:cubicBezTo>
                    <a:pt x="5773" y="5247"/>
                    <a:pt x="5777" y="5247"/>
                    <a:pt x="5784" y="5243"/>
                  </a:cubicBezTo>
                  <a:cubicBezTo>
                    <a:pt x="6075" y="5101"/>
                    <a:pt x="6075" y="5101"/>
                    <a:pt x="6211" y="4372"/>
                  </a:cubicBezTo>
                  <a:cubicBezTo>
                    <a:pt x="6224" y="4306"/>
                    <a:pt x="6238" y="4239"/>
                    <a:pt x="6269" y="4186"/>
                  </a:cubicBezTo>
                  <a:lnTo>
                    <a:pt x="6269" y="4465"/>
                  </a:lnTo>
                  <a:cubicBezTo>
                    <a:pt x="6278" y="4469"/>
                    <a:pt x="6277" y="4469"/>
                    <a:pt x="6286" y="4478"/>
                  </a:cubicBezTo>
                  <a:cubicBezTo>
                    <a:pt x="6299" y="4407"/>
                    <a:pt x="6312" y="4336"/>
                    <a:pt x="6325" y="4270"/>
                  </a:cubicBezTo>
                  <a:cubicBezTo>
                    <a:pt x="6393" y="3965"/>
                    <a:pt x="6461" y="3660"/>
                    <a:pt x="6531" y="3359"/>
                  </a:cubicBezTo>
                  <a:cubicBezTo>
                    <a:pt x="6560" y="3235"/>
                    <a:pt x="6593" y="3125"/>
                    <a:pt x="6625" y="3006"/>
                  </a:cubicBezTo>
                  <a:cubicBezTo>
                    <a:pt x="6638" y="3023"/>
                    <a:pt x="6637" y="3019"/>
                    <a:pt x="6649" y="3037"/>
                  </a:cubicBezTo>
                  <a:cubicBezTo>
                    <a:pt x="6643" y="3125"/>
                    <a:pt x="6632" y="3209"/>
                    <a:pt x="6630" y="3297"/>
                  </a:cubicBezTo>
                  <a:cubicBezTo>
                    <a:pt x="6630" y="3381"/>
                    <a:pt x="6641" y="3461"/>
                    <a:pt x="6648" y="3545"/>
                  </a:cubicBezTo>
                  <a:cubicBezTo>
                    <a:pt x="6677" y="3510"/>
                    <a:pt x="6715" y="3496"/>
                    <a:pt x="6733" y="3439"/>
                  </a:cubicBezTo>
                  <a:cubicBezTo>
                    <a:pt x="6773" y="3306"/>
                    <a:pt x="6801" y="3143"/>
                    <a:pt x="6840" y="3006"/>
                  </a:cubicBezTo>
                  <a:cubicBezTo>
                    <a:pt x="6870" y="2904"/>
                    <a:pt x="6910" y="2820"/>
                    <a:pt x="6957" y="2701"/>
                  </a:cubicBezTo>
                  <a:cubicBezTo>
                    <a:pt x="6971" y="3006"/>
                    <a:pt x="6939" y="3306"/>
                    <a:pt x="7054" y="3439"/>
                  </a:cubicBezTo>
                  <a:cubicBezTo>
                    <a:pt x="7065" y="3452"/>
                    <a:pt x="7075" y="3470"/>
                    <a:pt x="7086" y="3483"/>
                  </a:cubicBezTo>
                  <a:cubicBezTo>
                    <a:pt x="7091" y="3483"/>
                    <a:pt x="7097" y="3483"/>
                    <a:pt x="7102" y="3483"/>
                  </a:cubicBezTo>
                  <a:cubicBezTo>
                    <a:pt x="7161" y="3342"/>
                    <a:pt x="7219" y="3200"/>
                    <a:pt x="7264" y="3094"/>
                  </a:cubicBezTo>
                  <a:cubicBezTo>
                    <a:pt x="7285" y="3289"/>
                    <a:pt x="7286" y="3611"/>
                    <a:pt x="7339" y="3704"/>
                  </a:cubicBezTo>
                  <a:cubicBezTo>
                    <a:pt x="7392" y="3797"/>
                    <a:pt x="7499" y="3660"/>
                    <a:pt x="7565" y="3629"/>
                  </a:cubicBezTo>
                  <a:cubicBezTo>
                    <a:pt x="7577" y="3819"/>
                    <a:pt x="7568" y="4124"/>
                    <a:pt x="7619" y="4261"/>
                  </a:cubicBezTo>
                  <a:cubicBezTo>
                    <a:pt x="7667" y="4394"/>
                    <a:pt x="7779" y="4350"/>
                    <a:pt x="7873" y="4385"/>
                  </a:cubicBezTo>
                  <a:cubicBezTo>
                    <a:pt x="7877" y="4447"/>
                    <a:pt x="7885" y="4553"/>
                    <a:pt x="7889" y="4650"/>
                  </a:cubicBezTo>
                  <a:cubicBezTo>
                    <a:pt x="8005" y="4788"/>
                    <a:pt x="8099" y="4726"/>
                    <a:pt x="8168" y="4496"/>
                  </a:cubicBezTo>
                  <a:cubicBezTo>
                    <a:pt x="8645" y="2922"/>
                    <a:pt x="9099" y="1339"/>
                    <a:pt x="9672" y="34"/>
                  </a:cubicBezTo>
                  <a:cubicBezTo>
                    <a:pt x="9686" y="3"/>
                    <a:pt x="9704" y="-10"/>
                    <a:pt x="9721" y="8"/>
                  </a:cubicBezTo>
                  <a:cubicBezTo>
                    <a:pt x="9726" y="12"/>
                    <a:pt x="9728" y="17"/>
                    <a:pt x="9729" y="25"/>
                  </a:cubicBezTo>
                  <a:cubicBezTo>
                    <a:pt x="9797" y="392"/>
                    <a:pt x="9896" y="746"/>
                    <a:pt x="9920" y="1135"/>
                  </a:cubicBezTo>
                  <a:cubicBezTo>
                    <a:pt x="9961" y="1825"/>
                    <a:pt x="10083" y="2280"/>
                    <a:pt x="10294" y="2639"/>
                  </a:cubicBezTo>
                  <a:cubicBezTo>
                    <a:pt x="10902" y="3664"/>
                    <a:pt x="11629" y="4151"/>
                    <a:pt x="12301" y="4752"/>
                  </a:cubicBezTo>
                  <a:cubicBezTo>
                    <a:pt x="13432" y="5743"/>
                    <a:pt x="14560" y="6768"/>
                    <a:pt x="15689" y="7768"/>
                  </a:cubicBezTo>
                  <a:cubicBezTo>
                    <a:pt x="15843" y="7905"/>
                    <a:pt x="15997" y="8042"/>
                    <a:pt x="16149" y="8192"/>
                  </a:cubicBezTo>
                  <a:cubicBezTo>
                    <a:pt x="16187" y="8232"/>
                    <a:pt x="16217" y="8321"/>
                    <a:pt x="16249" y="8427"/>
                  </a:cubicBezTo>
                  <a:cubicBezTo>
                    <a:pt x="16062" y="8648"/>
                    <a:pt x="15845" y="8550"/>
                    <a:pt x="15670" y="8948"/>
                  </a:cubicBezTo>
                  <a:cubicBezTo>
                    <a:pt x="15705" y="8988"/>
                    <a:pt x="15729" y="9024"/>
                    <a:pt x="15757" y="9041"/>
                  </a:cubicBezTo>
                  <a:cubicBezTo>
                    <a:pt x="16408" y="9435"/>
                    <a:pt x="17057" y="9846"/>
                    <a:pt x="17643" y="8785"/>
                  </a:cubicBezTo>
                  <a:cubicBezTo>
                    <a:pt x="18097" y="7962"/>
                    <a:pt x="18553" y="7158"/>
                    <a:pt x="19013" y="6366"/>
                  </a:cubicBezTo>
                  <a:cubicBezTo>
                    <a:pt x="19627" y="5309"/>
                    <a:pt x="20358" y="4200"/>
                    <a:pt x="21093" y="4005"/>
                  </a:cubicBezTo>
                  <a:cubicBezTo>
                    <a:pt x="21221" y="3970"/>
                    <a:pt x="21352" y="3983"/>
                    <a:pt x="21480" y="3987"/>
                  </a:cubicBezTo>
                  <a:cubicBezTo>
                    <a:pt x="21517" y="3987"/>
                    <a:pt x="21553" y="4045"/>
                    <a:pt x="21595" y="4080"/>
                  </a:cubicBezTo>
                  <a:cubicBezTo>
                    <a:pt x="21585" y="4363"/>
                    <a:pt x="21509" y="4483"/>
                    <a:pt x="21449" y="4620"/>
                  </a:cubicBezTo>
                  <a:cubicBezTo>
                    <a:pt x="21289" y="4982"/>
                    <a:pt x="21126" y="5446"/>
                    <a:pt x="20960" y="5928"/>
                  </a:cubicBezTo>
                  <a:close/>
                </a:path>
              </a:pathLst>
            </a:custGeom>
            <a:solidFill>
              <a:srgbClr val="10D6B0"/>
            </a:solidFill>
            <a:ln w="12700">
              <a:miter lim="400000"/>
            </a:ln>
          </p:spPr>
          <p:txBody>
            <a:bodyPr lIns="28575" tIns="28575" rIns="702000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cap="all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="" xmlns:a16="http://schemas.microsoft.com/office/drawing/2014/main" id="{E26CFD70-B317-594E-BB10-4F2E7298DADB}"/>
                </a:ext>
              </a:extLst>
            </p:cNvPr>
            <p:cNvSpPr/>
            <p:nvPr/>
          </p:nvSpPr>
          <p:spPr>
            <a:xfrm>
              <a:off x="6755028" y="5478023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="" xmlns:a16="http://schemas.microsoft.com/office/drawing/2014/main" id="{63EE25B2-DC5D-D945-84D3-801C056FD4C6}"/>
                </a:ext>
              </a:extLst>
            </p:cNvPr>
            <p:cNvSpPr/>
            <p:nvPr/>
          </p:nvSpPr>
          <p:spPr>
            <a:xfrm>
              <a:off x="6755028" y="5513795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Circle">
              <a:extLst>
                <a:ext uri="{FF2B5EF4-FFF2-40B4-BE49-F238E27FC236}">
                  <a16:creationId xmlns="" xmlns:a16="http://schemas.microsoft.com/office/drawing/2014/main" id="{5B1EA22D-7D57-9D48-AF2E-7FC37B57C60E}"/>
                </a:ext>
              </a:extLst>
            </p:cNvPr>
            <p:cNvSpPr/>
            <p:nvPr/>
          </p:nvSpPr>
          <p:spPr>
            <a:xfrm>
              <a:off x="6826571" y="5513795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3">
            <a:extLst>
              <a:ext uri="{FF2B5EF4-FFF2-40B4-BE49-F238E27FC236}">
                <a16:creationId xmlns="" xmlns:a16="http://schemas.microsoft.com/office/drawing/2014/main" id="{780AD8F7-EE30-4C87-B4DE-A9FB7B3DB699}"/>
              </a:ext>
            </a:extLst>
          </p:cNvPr>
          <p:cNvGrpSpPr/>
          <p:nvPr/>
        </p:nvGrpSpPr>
        <p:grpSpPr>
          <a:xfrm rot="21069711">
            <a:off x="4331697" y="2921559"/>
            <a:ext cx="4505167" cy="1898205"/>
            <a:chOff x="673918" y="1972442"/>
            <a:chExt cx="4828087" cy="1732642"/>
          </a:xfrm>
        </p:grpSpPr>
        <p:sp>
          <p:nvSpPr>
            <p:cNvPr id="59" name="Shape">
              <a:extLst>
                <a:ext uri="{FF2B5EF4-FFF2-40B4-BE49-F238E27FC236}">
                  <a16:creationId xmlns="" xmlns:a16="http://schemas.microsoft.com/office/drawing/2014/main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rgbClr val="3F976F"/>
            </a:solidFill>
            <a:ln w="12700">
              <a:miter lim="400000"/>
            </a:ln>
          </p:spPr>
          <p:txBody>
            <a:bodyPr lIns="702000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cap="all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Circle">
              <a:extLst>
                <a:ext uri="{FF2B5EF4-FFF2-40B4-BE49-F238E27FC236}">
                  <a16:creationId xmlns="" xmlns:a16="http://schemas.microsoft.com/office/drawing/2014/main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" name="Circle">
              <a:extLst>
                <a:ext uri="{FF2B5EF4-FFF2-40B4-BE49-F238E27FC236}">
                  <a16:creationId xmlns="" xmlns:a16="http://schemas.microsoft.com/office/drawing/2014/main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" name="Circle">
              <a:extLst>
                <a:ext uri="{FF2B5EF4-FFF2-40B4-BE49-F238E27FC236}">
                  <a16:creationId xmlns="" xmlns:a16="http://schemas.microsoft.com/office/drawing/2014/main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3">
            <a:extLst>
              <a:ext uri="{FF2B5EF4-FFF2-40B4-BE49-F238E27FC236}">
                <a16:creationId xmlns="" xmlns:a16="http://schemas.microsoft.com/office/drawing/2014/main" id="{780AD8F7-EE30-4C87-B4DE-A9FB7B3DB699}"/>
              </a:ext>
            </a:extLst>
          </p:cNvPr>
          <p:cNvGrpSpPr/>
          <p:nvPr/>
        </p:nvGrpSpPr>
        <p:grpSpPr>
          <a:xfrm rot="424366">
            <a:off x="1960037" y="1212882"/>
            <a:ext cx="4505167" cy="1898205"/>
            <a:chOff x="673918" y="1972442"/>
            <a:chExt cx="4828087" cy="1732642"/>
          </a:xfrm>
        </p:grpSpPr>
        <p:sp>
          <p:nvSpPr>
            <p:cNvPr id="64" name="Shape">
              <a:extLst>
                <a:ext uri="{FF2B5EF4-FFF2-40B4-BE49-F238E27FC236}">
                  <a16:creationId xmlns="" xmlns:a16="http://schemas.microsoft.com/office/drawing/2014/main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rgbClr val="7DFBB9"/>
            </a:solidFill>
            <a:ln w="12700">
              <a:miter lim="400000"/>
            </a:ln>
          </p:spPr>
          <p:txBody>
            <a:bodyPr lIns="702000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cap="all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Circle">
              <a:extLst>
                <a:ext uri="{FF2B5EF4-FFF2-40B4-BE49-F238E27FC236}">
                  <a16:creationId xmlns="" xmlns:a16="http://schemas.microsoft.com/office/drawing/2014/main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Circle">
              <a:extLst>
                <a:ext uri="{FF2B5EF4-FFF2-40B4-BE49-F238E27FC236}">
                  <a16:creationId xmlns="" xmlns:a16="http://schemas.microsoft.com/office/drawing/2014/main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="" xmlns:a16="http://schemas.microsoft.com/office/drawing/2014/main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" name="TextBox 90">
            <a:extLst>
              <a:ext uri="{FF2B5EF4-FFF2-40B4-BE49-F238E27FC236}">
                <a16:creationId xmlns="" xmlns:a16="http://schemas.microsoft.com/office/drawing/2014/main" id="{B9144F91-91B1-4646-9A44-4A711658AA95}"/>
              </a:ext>
            </a:extLst>
          </p:cNvPr>
          <p:cNvSpPr txBox="1"/>
          <p:nvPr/>
        </p:nvSpPr>
        <p:spPr>
          <a:xfrm rot="424366">
            <a:off x="3245641" y="1902817"/>
            <a:ext cx="2681719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 smtClean="0"/>
              <a:t>Misiones internacionales directas e inversas</a:t>
            </a:r>
            <a:endParaRPr lang="en-US" sz="2000" b="1" noProof="1"/>
          </a:p>
        </p:txBody>
      </p:sp>
      <p:sp>
        <p:nvSpPr>
          <p:cNvPr id="11" name="TextBox 87">
            <a:extLst>
              <a:ext uri="{FF2B5EF4-FFF2-40B4-BE49-F238E27FC236}">
                <a16:creationId xmlns="" xmlns:a16="http://schemas.microsoft.com/office/drawing/2014/main" id="{02A94328-C1E5-4022-95B5-E52C4DA827CA}"/>
              </a:ext>
            </a:extLst>
          </p:cNvPr>
          <p:cNvSpPr txBox="1"/>
          <p:nvPr/>
        </p:nvSpPr>
        <p:spPr>
          <a:xfrm>
            <a:off x="933580" y="3011127"/>
            <a:ext cx="2029669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 smtClean="0"/>
              <a:t>Proyectos nacionales e internacionales</a:t>
            </a:r>
            <a:endParaRPr lang="en-US" sz="2000" b="1" noProof="1"/>
          </a:p>
        </p:txBody>
      </p:sp>
      <p:sp>
        <p:nvSpPr>
          <p:cNvPr id="8" name="TextBox 81">
            <a:extLst>
              <a:ext uri="{FF2B5EF4-FFF2-40B4-BE49-F238E27FC236}">
                <a16:creationId xmlns="" xmlns:a16="http://schemas.microsoft.com/office/drawing/2014/main" id="{F24F60DB-6E72-4C45-B5D0-BA08255570D9}"/>
              </a:ext>
            </a:extLst>
          </p:cNvPr>
          <p:cNvSpPr txBox="1"/>
          <p:nvPr/>
        </p:nvSpPr>
        <p:spPr>
          <a:xfrm rot="21165437">
            <a:off x="5475671" y="3332625"/>
            <a:ext cx="2883574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s-ES" b="1" dirty="0"/>
              <a:t>Identificación de oportunidades de cooperación internacional</a:t>
            </a:r>
          </a:p>
        </p:txBody>
      </p:sp>
      <p:pic>
        <p:nvPicPr>
          <p:cNvPr id="77" name="Picture 25" descr="https://eatip.eu/wp-content/uploads/2018/11/HUNATIP_thumb-120x120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t="30886" r="3522" b="60800"/>
          <a:stretch/>
        </p:blipFill>
        <p:spPr bwMode="auto">
          <a:xfrm>
            <a:off x="2287476" y="5988112"/>
            <a:ext cx="1820136" cy="16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3" descr="https://eatip.eu/wp-content/uploads/2018/06/ITAQUA-thumb-120x120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872" y="5746652"/>
            <a:ext cx="929957" cy="9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aquimer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458" y="5187678"/>
            <a:ext cx="1648771" cy="77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n relaciona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122" y="5839009"/>
            <a:ext cx="1866952" cy="78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Resultado de imagen de nce aquatech clust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2" y="5189379"/>
            <a:ext cx="2309638" cy="37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AutoShape 24" descr="Resultado de imagen de scottish aquaculture innovation cent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2076" name="Picture 28" descr="Resultado de imagen de scottish aquaculture innovation centr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114" y="5513027"/>
            <a:ext cx="907733" cy="66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ptepa.es/wp-content/uploads/2018/02/LOGO-PTEPA-AZUL30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003" y="5882430"/>
            <a:ext cx="1546622" cy="73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Resultado de imagen de KNAQ aquacultu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860" y="4774110"/>
            <a:ext cx="1081514" cy="10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Resultado de imagen de aquacultuur vlaanderen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29000" y1="58234" x2="29000" y2="58234"/>
                        <a14:backgroundMark x1="27089" y1="36709" x2="28101" y2="32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50" t="13532" r="16300" b="18806"/>
          <a:stretch/>
        </p:blipFill>
        <p:spPr bwMode="auto">
          <a:xfrm>
            <a:off x="201934" y="5710019"/>
            <a:ext cx="1287794" cy="78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Imagen relacionada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t="41411" r="20297" b="39423"/>
          <a:stretch/>
        </p:blipFill>
        <p:spPr bwMode="auto">
          <a:xfrm>
            <a:off x="6041693" y="6274392"/>
            <a:ext cx="1057769" cy="3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de hunatip aquaculture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0" b="29704"/>
          <a:stretch/>
        </p:blipFill>
        <p:spPr bwMode="auto">
          <a:xfrm>
            <a:off x="7837536" y="4720371"/>
            <a:ext cx="1032485" cy="43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hunatip aquaculture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5" t="39823" r="18362" b="24268"/>
          <a:stretch/>
        </p:blipFill>
        <p:spPr bwMode="auto">
          <a:xfrm>
            <a:off x="2658408" y="6128187"/>
            <a:ext cx="990682" cy="52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4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6460">
            <a:off x="4823708" y="4386232"/>
            <a:ext cx="1762126" cy="991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2"/>
          <a:stretch/>
        </p:blipFill>
        <p:spPr bwMode="auto">
          <a:xfrm>
            <a:off x="4653582" y="5394147"/>
            <a:ext cx="2978826" cy="1470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Negocio, Equipo, Oficina, Ordenador PortÃ¡til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57" y="919881"/>
            <a:ext cx="4553743" cy="303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18 Conector recto"/>
          <p:cNvCxnSpPr/>
          <p:nvPr/>
        </p:nvCxnSpPr>
        <p:spPr>
          <a:xfrm flipH="1" flipV="1">
            <a:off x="4553743" y="-27384"/>
            <a:ext cx="36514" cy="7056864"/>
          </a:xfrm>
          <a:prstGeom prst="line">
            <a:avLst/>
          </a:prstGeom>
          <a:ln w="57150">
            <a:solidFill>
              <a:srgbClr val="3F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8 Grupo"/>
          <p:cNvGrpSpPr/>
          <p:nvPr/>
        </p:nvGrpSpPr>
        <p:grpSpPr>
          <a:xfrm>
            <a:off x="-36513" y="-27384"/>
            <a:ext cx="9217026" cy="947266"/>
            <a:chOff x="-36513" y="-27384"/>
            <a:chExt cx="9217026" cy="947266"/>
          </a:xfrm>
        </p:grpSpPr>
        <p:pic>
          <p:nvPicPr>
            <p:cNvPr id="10" name="Picture 2" descr="C:\Users\Raquel\Desktop\Logos y Fuentes\Group-1052-1024x252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62" b="16476"/>
            <a:stretch/>
          </p:blipFill>
          <p:spPr bwMode="auto">
            <a:xfrm>
              <a:off x="-36513" y="-27384"/>
              <a:ext cx="9217025" cy="94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10 Grupo"/>
            <p:cNvGrpSpPr/>
            <p:nvPr/>
          </p:nvGrpSpPr>
          <p:grpSpPr>
            <a:xfrm>
              <a:off x="1" y="106597"/>
              <a:ext cx="9180512" cy="802123"/>
              <a:chOff x="1" y="106597"/>
              <a:chExt cx="9180512" cy="802123"/>
            </a:xfrm>
          </p:grpSpPr>
          <p:pic>
            <p:nvPicPr>
              <p:cNvPr id="12" name="Picture 2" descr="C:\Users\Raquel\Desktop\Poster Acuiplus\logo\Logo Acuiplus PNG\Logo Acuiplus-3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106597"/>
                <a:ext cx="2007863" cy="8021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1 Título">
                <a:extLst>
                  <a:ext uri="{FF2B5EF4-FFF2-40B4-BE49-F238E27FC236}">
                    <a16:creationId xmlns="" xmlns:a16="http://schemas.microsoft.com/office/drawing/2014/main" id="{F3B59FE2-2752-45C6-B669-925369BB04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" y="116633"/>
                <a:ext cx="9180512" cy="79208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gl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 </a:t>
                </a:r>
                <a:r>
                  <a:rPr lang="gl-ES" sz="2400" i="1" dirty="0" err="1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	</a:t>
                </a:r>
                <a:r>
                  <a:rPr lang="gl-ES" sz="2400" i="1" dirty="0" err="1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Nuestras</a:t>
                </a:r>
                <a:r>
                  <a:rPr lang="gl-ES" sz="2400" i="1" dirty="0" smtClean="0">
                    <a:solidFill>
                      <a:schemeClr val="bg1"/>
                    </a:solidFill>
                    <a:latin typeface="Cambria" pitchFamily="18" charset="0"/>
                    <a:ea typeface="+mn-ea"/>
                    <a:cs typeface="+mn-cs"/>
                  </a:rPr>
                  <a:t> acciones...</a:t>
                </a:r>
                <a:endParaRPr lang="fr-FR" sz="2400" i="1" dirty="0">
                  <a:solidFill>
                    <a:schemeClr val="bg1"/>
                  </a:solidFill>
                  <a:latin typeface="Cambria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" name="Picture 2" descr="https://pbs.twimg.com/media/DxIPohqXcAEVcJ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4"/>
          <a:stretch/>
        </p:blipFill>
        <p:spPr bwMode="auto">
          <a:xfrm rot="21081734">
            <a:off x="7290343" y="5139228"/>
            <a:ext cx="1828292" cy="17187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2" name="21 CuadroTexto"/>
          <p:cNvSpPr txBox="1"/>
          <p:nvPr/>
        </p:nvSpPr>
        <p:spPr>
          <a:xfrm>
            <a:off x="4553743" y="3789048"/>
            <a:ext cx="2088533" cy="646331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Jornadas y actividades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4572000" y="1358724"/>
            <a:ext cx="1989526" cy="369332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Grupos de Trabajo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341436" y="3789047"/>
            <a:ext cx="2088533" cy="646331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Acciones de comunicación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635" y="1059817"/>
            <a:ext cx="900989" cy="96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26" y="1179867"/>
            <a:ext cx="683498" cy="76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4572000" y="2888928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Sostenibilidad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5922180" y="3329704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Formación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442781" y="1961568"/>
            <a:ext cx="1719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Comunicación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012192" y="1988808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>
                <a:solidFill>
                  <a:schemeClr val="accent5">
                    <a:lumMod val="50000"/>
                  </a:schemeClr>
                </a:solidFill>
              </a:rPr>
              <a:t>Microalgas</a:t>
            </a:r>
            <a:endParaRPr lang="es-ES" sz="16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7492588" y="3259723"/>
            <a:ext cx="162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</a:rPr>
              <a:t>Salud animal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604">
            <a:off x="6630077" y="3846101"/>
            <a:ext cx="2513923" cy="141467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8" name="7 Conector recto"/>
          <p:cNvCxnSpPr/>
          <p:nvPr/>
        </p:nvCxnSpPr>
        <p:spPr>
          <a:xfrm>
            <a:off x="-36513" y="3789048"/>
            <a:ext cx="9180513" cy="0"/>
          </a:xfrm>
          <a:prstGeom prst="line">
            <a:avLst/>
          </a:prstGeom>
          <a:ln w="57150">
            <a:solidFill>
              <a:srgbClr val="3F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29 Grupo"/>
          <p:cNvGrpSpPr/>
          <p:nvPr/>
        </p:nvGrpSpPr>
        <p:grpSpPr>
          <a:xfrm>
            <a:off x="2583152" y="3948815"/>
            <a:ext cx="1898836" cy="1537854"/>
            <a:chOff x="2579541" y="4180962"/>
            <a:chExt cx="1898836" cy="1537854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7" t="4684" r="3492" b="5029"/>
            <a:stretch/>
          </p:blipFill>
          <p:spPr bwMode="auto">
            <a:xfrm>
              <a:off x="2579541" y="4180962"/>
              <a:ext cx="1898836" cy="15378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99"/>
            <a:stretch/>
          </p:blipFill>
          <p:spPr bwMode="auto">
            <a:xfrm>
              <a:off x="2851200" y="4314017"/>
              <a:ext cx="1330228" cy="697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1"/>
          <a:stretch/>
        </p:blipFill>
        <p:spPr bwMode="auto">
          <a:xfrm>
            <a:off x="321422" y="5011682"/>
            <a:ext cx="900553" cy="1555783"/>
          </a:xfrm>
          <a:prstGeom prst="rect">
            <a:avLst/>
          </a:prstGeom>
          <a:noFill/>
          <a:ln w="28575">
            <a:solidFill>
              <a:srgbClr val="3F976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86"/>
          <a:stretch/>
        </p:blipFill>
        <p:spPr bwMode="auto">
          <a:xfrm>
            <a:off x="2854811" y="5648683"/>
            <a:ext cx="1433549" cy="1069639"/>
          </a:xfrm>
          <a:prstGeom prst="rect">
            <a:avLst/>
          </a:prstGeom>
          <a:noFill/>
          <a:ln w="38100">
            <a:solidFill>
              <a:srgbClr val="3F976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8"/>
          <a:stretch/>
        </p:blipFill>
        <p:spPr bwMode="auto">
          <a:xfrm>
            <a:off x="1402791" y="5789572"/>
            <a:ext cx="1219022" cy="881405"/>
          </a:xfrm>
          <a:prstGeom prst="rect">
            <a:avLst/>
          </a:prstGeom>
          <a:noFill/>
          <a:ln w="28575">
            <a:solidFill>
              <a:srgbClr val="3F976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224" y="4407038"/>
            <a:ext cx="931152" cy="1209288"/>
          </a:xfrm>
          <a:prstGeom prst="rect">
            <a:avLst/>
          </a:prstGeom>
          <a:noFill/>
          <a:ln w="9525">
            <a:solidFill>
              <a:srgbClr val="3F976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9" name="58 Imagen">
            <a:hlinkClick r:id="rId17"/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20" y="5519222"/>
            <a:ext cx="361011" cy="315935"/>
          </a:xfrm>
          <a:prstGeom prst="rect">
            <a:avLst/>
          </a:prstGeom>
        </p:spPr>
      </p:pic>
      <p:pic>
        <p:nvPicPr>
          <p:cNvPr id="57" name="56 Imagen">
            <a:hlinkClick r:id="rId19"/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0084B1"/>
              </a:clrFrom>
              <a:clrTo>
                <a:srgbClr val="0084B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16" y="5518162"/>
            <a:ext cx="261023" cy="261041"/>
          </a:xfrm>
          <a:prstGeom prst="rect">
            <a:avLst/>
          </a:prstGeom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5" r="27064"/>
          <a:stretch/>
        </p:blipFill>
        <p:spPr bwMode="auto">
          <a:xfrm>
            <a:off x="192686" y="1856270"/>
            <a:ext cx="2430324" cy="1392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6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4" t="20584" r="21926" b="11906"/>
          <a:stretch/>
        </p:blipFill>
        <p:spPr bwMode="auto">
          <a:xfrm>
            <a:off x="2693972" y="998676"/>
            <a:ext cx="1698004" cy="1146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9" t="18195" r="30938" b="38965"/>
          <a:stretch/>
        </p:blipFill>
        <p:spPr bwMode="auto">
          <a:xfrm>
            <a:off x="2422768" y="2293834"/>
            <a:ext cx="2016843" cy="131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62 CuadroTexto"/>
          <p:cNvSpPr txBox="1"/>
          <p:nvPr/>
        </p:nvSpPr>
        <p:spPr>
          <a:xfrm>
            <a:off x="-6074" y="998676"/>
            <a:ext cx="2088533" cy="369332"/>
          </a:xfrm>
          <a:prstGeom prst="rect">
            <a:avLst/>
          </a:prstGeom>
          <a:solidFill>
            <a:srgbClr val="3F976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Ferias y Congresos</a:t>
            </a:r>
            <a:endParaRPr lang="es-E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45" name="Group 8"/>
          <p:cNvGrpSpPr/>
          <p:nvPr/>
        </p:nvGrpSpPr>
        <p:grpSpPr>
          <a:xfrm>
            <a:off x="261585" y="4888347"/>
            <a:ext cx="996936" cy="1807373"/>
            <a:chOff x="4910410" y="2139626"/>
            <a:chExt cx="2371181" cy="4492765"/>
          </a:xfrm>
        </p:grpSpPr>
        <p:sp>
          <p:nvSpPr>
            <p:cNvPr id="46" name="Freeform 26"/>
            <p:cNvSpPr/>
            <p:nvPr/>
          </p:nvSpPr>
          <p:spPr>
            <a:xfrm>
              <a:off x="4910410" y="2139626"/>
              <a:ext cx="2371181" cy="4492765"/>
            </a:xfrm>
            <a:custGeom>
              <a:avLst/>
              <a:gdLst>
                <a:gd name="connsiteX0" fmla="*/ 150220 w 2371181"/>
                <a:gd name="connsiteY0" fmla="*/ 781149 h 4492765"/>
                <a:gd name="connsiteX1" fmla="*/ 150220 w 2371181"/>
                <a:gd name="connsiteY1" fmla="*/ 3730104 h 4492765"/>
                <a:gd name="connsiteX2" fmla="*/ 2220959 w 2371181"/>
                <a:gd name="connsiteY2" fmla="*/ 3730104 h 4492765"/>
                <a:gd name="connsiteX3" fmla="*/ 2220959 w 2371181"/>
                <a:gd name="connsiteY3" fmla="*/ 781149 h 4492765"/>
                <a:gd name="connsiteX4" fmla="*/ 395205 w 2371181"/>
                <a:gd name="connsiteY4" fmla="*/ 0 h 4492765"/>
                <a:gd name="connsiteX5" fmla="*/ 1975976 w 2371181"/>
                <a:gd name="connsiteY5" fmla="*/ 0 h 4492765"/>
                <a:gd name="connsiteX6" fmla="*/ 2371181 w 2371181"/>
                <a:gd name="connsiteY6" fmla="*/ 395205 h 4492765"/>
                <a:gd name="connsiteX7" fmla="*/ 2371181 w 2371181"/>
                <a:gd name="connsiteY7" fmla="*/ 4097560 h 4492765"/>
                <a:gd name="connsiteX8" fmla="*/ 1975976 w 2371181"/>
                <a:gd name="connsiteY8" fmla="*/ 4492765 h 4492765"/>
                <a:gd name="connsiteX9" fmla="*/ 395205 w 2371181"/>
                <a:gd name="connsiteY9" fmla="*/ 4492765 h 4492765"/>
                <a:gd name="connsiteX10" fmla="*/ 0 w 2371181"/>
                <a:gd name="connsiteY10" fmla="*/ 4097560 h 4492765"/>
                <a:gd name="connsiteX11" fmla="*/ 0 w 2371181"/>
                <a:gd name="connsiteY11" fmla="*/ 395205 h 4492765"/>
                <a:gd name="connsiteX12" fmla="*/ 395205 w 2371181"/>
                <a:gd name="connsiteY12" fmla="*/ 0 h 4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1181" h="4492765">
                  <a:moveTo>
                    <a:pt x="150220" y="781149"/>
                  </a:moveTo>
                  <a:lnTo>
                    <a:pt x="150220" y="3730104"/>
                  </a:lnTo>
                  <a:lnTo>
                    <a:pt x="2220959" y="3730104"/>
                  </a:lnTo>
                  <a:lnTo>
                    <a:pt x="2220959" y="781149"/>
                  </a:lnTo>
                  <a:close/>
                  <a:moveTo>
                    <a:pt x="395205" y="0"/>
                  </a:moveTo>
                  <a:lnTo>
                    <a:pt x="1975976" y="0"/>
                  </a:lnTo>
                  <a:cubicBezTo>
                    <a:pt x="2194242" y="0"/>
                    <a:pt x="2371181" y="176939"/>
                    <a:pt x="2371181" y="395205"/>
                  </a:cubicBezTo>
                  <a:lnTo>
                    <a:pt x="2371181" y="4097560"/>
                  </a:lnTo>
                  <a:cubicBezTo>
                    <a:pt x="2371181" y="4315826"/>
                    <a:pt x="2194242" y="4492765"/>
                    <a:pt x="1975976" y="4492765"/>
                  </a:cubicBezTo>
                  <a:lnTo>
                    <a:pt x="395205" y="4492765"/>
                  </a:lnTo>
                  <a:cubicBezTo>
                    <a:pt x="176939" y="4492765"/>
                    <a:pt x="0" y="4315826"/>
                    <a:pt x="0" y="4097560"/>
                  </a:cubicBezTo>
                  <a:lnTo>
                    <a:pt x="0" y="395205"/>
                  </a:lnTo>
                  <a:cubicBezTo>
                    <a:pt x="0" y="176939"/>
                    <a:pt x="176939" y="0"/>
                    <a:pt x="395205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5881069" y="6063862"/>
              <a:ext cx="429863" cy="429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24"/>
            <p:cNvSpPr/>
            <p:nvPr/>
          </p:nvSpPr>
          <p:spPr>
            <a:xfrm>
              <a:off x="5794403" y="2430824"/>
              <a:ext cx="603194" cy="17333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Resultat d'imatges de twitter logo 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3" y="4626966"/>
            <a:ext cx="524342" cy="52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formación png"/>
          <p:cNvPicPr>
            <a:picLocks noChangeAspect="1" noChangeArrowheads="1"/>
          </p:cNvPicPr>
          <p:nvPr/>
        </p:nvPicPr>
        <p:blipFill>
          <a:blip r:embed="rId2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343" y="2503402"/>
            <a:ext cx="812797" cy="81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Imatge 48"/>
          <p:cNvPicPr>
            <a:picLocks noChangeAspect="1"/>
          </p:cNvPicPr>
          <p:nvPr/>
        </p:nvPicPr>
        <p:blipFill rotWithShape="1">
          <a:blip r:embed="rId27"/>
          <a:srcRect l="37408" t="28350" r="33061" b="27549"/>
          <a:stretch/>
        </p:blipFill>
        <p:spPr>
          <a:xfrm>
            <a:off x="4876411" y="1994848"/>
            <a:ext cx="966730" cy="902282"/>
          </a:xfrm>
          <a:prstGeom prst="rect">
            <a:avLst/>
          </a:prstGeom>
        </p:spPr>
      </p:pic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538" b="90000" l="6320" r="95911">
                        <a14:foregroundMark x1="72862" y1="58846" x2="78439" y2="43462"/>
                        <a14:foregroundMark x1="53903" y1="22308" x2="55019" y2="18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874" y="2443874"/>
            <a:ext cx="939750" cy="9065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4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564" y="908684"/>
            <a:ext cx="9142872" cy="5949316"/>
          </a:xfrm>
          <a:prstGeom prst="rect">
            <a:avLst/>
          </a:prstGeom>
          <a:blipFill dpi="0" rotWithShape="1"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object 3"/>
          <p:cNvSpPr txBox="1"/>
          <p:nvPr/>
        </p:nvSpPr>
        <p:spPr>
          <a:xfrm>
            <a:off x="341435" y="1545738"/>
            <a:ext cx="4211921" cy="443070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2800" b="1" spc="-10" dirty="0" smtClean="0">
                <a:solidFill>
                  <a:srgbClr val="205868"/>
                </a:solidFill>
                <a:latin typeface="Calibri"/>
                <a:cs typeface="Calibri"/>
              </a:rPr>
              <a:t>M</a:t>
            </a:r>
            <a:r>
              <a:rPr sz="2800" b="1" spc="-10" dirty="0" err="1" smtClean="0">
                <a:solidFill>
                  <a:srgbClr val="205868"/>
                </a:solidFill>
                <a:latin typeface="Calibri"/>
                <a:cs typeface="Calibri"/>
              </a:rPr>
              <a:t>irror</a:t>
            </a:r>
            <a:r>
              <a:rPr sz="2800" b="1" spc="-10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800" b="1" spc="-15" dirty="0" smtClean="0">
                <a:solidFill>
                  <a:srgbClr val="205868"/>
                </a:solidFill>
                <a:latin typeface="Calibri"/>
                <a:cs typeface="Calibri"/>
              </a:rPr>
              <a:t>Platform</a:t>
            </a:r>
            <a:r>
              <a:rPr lang="es-ES" sz="2800" b="1" spc="-15" dirty="0" smtClean="0">
                <a:solidFill>
                  <a:srgbClr val="205868"/>
                </a:solidFill>
                <a:latin typeface="Calibri"/>
                <a:cs typeface="Calibri"/>
              </a:rPr>
              <a:t> de la EATIP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1483" y="3068952"/>
            <a:ext cx="3330445" cy="750847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2400" b="1" spc="-5" dirty="0" smtClean="0">
                <a:solidFill>
                  <a:srgbClr val="205868"/>
                </a:solidFill>
                <a:latin typeface="Calibri"/>
                <a:cs typeface="Calibri"/>
              </a:rPr>
              <a:t>Socio de apoyo de </a:t>
            </a:r>
            <a:r>
              <a:rPr sz="2400" b="1" spc="-25" dirty="0" err="1" smtClean="0">
                <a:solidFill>
                  <a:srgbClr val="205868"/>
                </a:solidFill>
                <a:latin typeface="Calibri"/>
                <a:cs typeface="Calibri"/>
              </a:rPr>
              <a:t>SeaWeb</a:t>
            </a:r>
            <a:r>
              <a:rPr sz="2400" b="1" spc="-25" dirty="0" smtClean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05868"/>
                </a:solidFill>
                <a:latin typeface="Calibri"/>
                <a:cs typeface="Calibri"/>
              </a:rPr>
              <a:t>Seafood</a:t>
            </a:r>
            <a:r>
              <a:rPr sz="2400" b="1" spc="80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05868"/>
                </a:solidFill>
                <a:latin typeface="Calibri"/>
                <a:cs typeface="Calibri"/>
              </a:rPr>
              <a:t>Summit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5171" y="548846"/>
            <a:ext cx="1198773" cy="3341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>
            <a:spLocks noChangeAspect="1"/>
          </p:cNvSpPr>
          <p:nvPr/>
        </p:nvSpPr>
        <p:spPr>
          <a:xfrm>
            <a:off x="3200401" y="1211496"/>
            <a:ext cx="2705912" cy="1444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944" y="4351020"/>
            <a:ext cx="4137659" cy="1984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4789" y="3969072"/>
            <a:ext cx="3622929" cy="1470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3999" cy="9198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20306" y="106565"/>
            <a:ext cx="2007870" cy="8021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93444" y="277444"/>
            <a:ext cx="2255520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2300" i="1" dirty="0" smtClean="0">
                <a:solidFill>
                  <a:srgbClr val="FFFFFF"/>
                </a:solidFill>
                <a:latin typeface="Cambria"/>
                <a:cs typeface="Cambria"/>
              </a:rPr>
              <a:t>Alianzas</a:t>
            </a:r>
            <a:endParaRPr sz="2800" dirty="0">
              <a:latin typeface="Cambria"/>
              <a:cs typeface="Cambria"/>
            </a:endParaRPr>
          </a:p>
        </p:txBody>
      </p:sp>
      <p:pic>
        <p:nvPicPr>
          <p:cNvPr id="3074" name="Picture 2" descr="C:\Users\Raquel\Desktop\Logos y Fuentes\seafoodsummit_horz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8" b="34921"/>
          <a:stretch/>
        </p:blipFill>
        <p:spPr bwMode="auto">
          <a:xfrm>
            <a:off x="521460" y="5229240"/>
            <a:ext cx="3798430" cy="132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TEPA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239" y="2210019"/>
            <a:ext cx="3429000" cy="134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bject 5"/>
          <p:cNvSpPr txBox="1"/>
          <p:nvPr/>
        </p:nvSpPr>
        <p:spPr>
          <a:xfrm>
            <a:off x="5913239" y="3338988"/>
            <a:ext cx="2893197" cy="381515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2400" b="1" spc="-5" dirty="0" smtClean="0">
                <a:solidFill>
                  <a:srgbClr val="205868"/>
                </a:solidFill>
                <a:latin typeface="Calibri"/>
                <a:cs typeface="Calibri"/>
              </a:rPr>
              <a:t>Miembro de la PTEPA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4355411" y="5648549"/>
            <a:ext cx="2286865" cy="750847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2400" b="1" spc="-5" dirty="0" smtClean="0">
                <a:solidFill>
                  <a:srgbClr val="205868"/>
                </a:solidFill>
                <a:latin typeface="Calibri"/>
                <a:cs typeface="Calibri"/>
              </a:rPr>
              <a:t>Sociedad amiga de la SEA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100" name="Picture 4" descr="https://www.acuiplus.org/wp-content/uploads/2019/04/logopngSEA-1-300x27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750" y="4289517"/>
            <a:ext cx="2517977" cy="226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0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" y="908684"/>
            <a:ext cx="9142872" cy="5949316"/>
          </a:xfrm>
          <a:prstGeom prst="rect">
            <a:avLst/>
          </a:prstGeom>
          <a:blipFill dpi="0" rotWithShape="1"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Shape">
            <a:extLst>
              <a:ext uri="{FF2B5EF4-FFF2-40B4-BE49-F238E27FC236}">
                <a16:creationId xmlns="" xmlns:a16="http://schemas.microsoft.com/office/drawing/2014/main" id="{8A09D517-0483-3C4F-8F9F-DB935D229F47}"/>
              </a:ext>
            </a:extLst>
          </p:cNvPr>
          <p:cNvSpPr/>
          <p:nvPr/>
        </p:nvSpPr>
        <p:spPr>
          <a:xfrm rot="16200000">
            <a:off x="-99327" y="4788235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4" name="Picture 2" descr="Gest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" y="4445224"/>
            <a:ext cx="1431218" cy="143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11"/>
          <p:cNvSpPr/>
          <p:nvPr/>
        </p:nvSpPr>
        <p:spPr>
          <a:xfrm>
            <a:off x="4722" y="-11177"/>
            <a:ext cx="9143999" cy="919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2"/>
          <p:cNvSpPr/>
          <p:nvPr/>
        </p:nvSpPr>
        <p:spPr>
          <a:xfrm>
            <a:off x="7020306" y="106565"/>
            <a:ext cx="2007870" cy="8021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"/>
          <p:cNvSpPr txBox="1">
            <a:spLocks/>
          </p:cNvSpPr>
          <p:nvPr/>
        </p:nvSpPr>
        <p:spPr>
          <a:xfrm>
            <a:off x="993444" y="277444"/>
            <a:ext cx="3578556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S" sz="2300" i="1" dirty="0" smtClean="0">
                <a:solidFill>
                  <a:srgbClr val="FFFFFF"/>
                </a:solidFill>
                <a:latin typeface="Cambria"/>
                <a:cs typeface="Cambria"/>
              </a:rPr>
              <a:t>Ventajas de formar parte</a:t>
            </a:r>
            <a:endParaRPr lang="es-ES" sz="2800" dirty="0">
              <a:latin typeface="Cambria"/>
              <a:cs typeface="Cambria"/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="" xmlns:a16="http://schemas.microsoft.com/office/drawing/2014/main" id="{4362317F-C4AD-5C48-8117-60D7F044ABEE}"/>
              </a:ext>
            </a:extLst>
          </p:cNvPr>
          <p:cNvSpPr/>
          <p:nvPr/>
        </p:nvSpPr>
        <p:spPr>
          <a:xfrm rot="16200000">
            <a:off x="4401274" y="4800300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9" name="Picture 6" descr="Investigació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632" y="4475094"/>
            <a:ext cx="1401348" cy="140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19">
            <a:extLst>
              <a:ext uri="{FF2B5EF4-FFF2-40B4-BE49-F238E27FC236}">
                <a16:creationId xmlns="" xmlns:a16="http://schemas.microsoft.com/office/drawing/2014/main" id="{3F6A461C-70D0-4901-B35A-8504F628ACB8}"/>
              </a:ext>
            </a:extLst>
          </p:cNvPr>
          <p:cNvGrpSpPr/>
          <p:nvPr/>
        </p:nvGrpSpPr>
        <p:grpSpPr>
          <a:xfrm>
            <a:off x="283492" y="1240405"/>
            <a:ext cx="1766195" cy="2697131"/>
            <a:chOff x="8638604" y="1738496"/>
            <a:chExt cx="2373996" cy="2140249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E8944948-FEF8-4082-B593-2057927C0A5F}"/>
                </a:ext>
              </a:extLst>
            </p:cNvPr>
            <p:cNvSpPr/>
            <p:nvPr/>
          </p:nvSpPr>
          <p:spPr>
            <a:xfrm>
              <a:off x="8688287" y="2156928"/>
              <a:ext cx="2194560" cy="172181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500" dirty="0"/>
                <a:t>Te beneficiarás de las herramientas de gestión empresarial, así como de la implementación de estrategias innovadoras para la mejora del nivel tecnológico.</a:t>
              </a:r>
              <a:endParaRPr lang="en-US" sz="15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184D345A-A169-4BB2-83F2-44DBCF412529}"/>
                </a:ext>
              </a:extLst>
            </p:cNvPr>
            <p:cNvSpPr/>
            <p:nvPr/>
          </p:nvSpPr>
          <p:spPr>
            <a:xfrm>
              <a:off x="8638604" y="1738496"/>
              <a:ext cx="2373996" cy="598362"/>
            </a:xfrm>
            <a:prstGeom prst="rect">
              <a:avLst/>
            </a:prstGeom>
          </p:spPr>
          <p:txBody>
            <a:bodyPr wrap="squar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Gestión</a:t>
              </a:r>
            </a:p>
            <a:p>
              <a:pPr algn="ctr"/>
              <a:endParaRPr lang="en-US" b="1" cap="all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3" name="Group 24">
            <a:extLst>
              <a:ext uri="{FF2B5EF4-FFF2-40B4-BE49-F238E27FC236}">
                <a16:creationId xmlns="" xmlns:a16="http://schemas.microsoft.com/office/drawing/2014/main" id="{A82231F7-4B7C-492E-8688-870246394593}"/>
              </a:ext>
            </a:extLst>
          </p:cNvPr>
          <p:cNvGrpSpPr/>
          <p:nvPr/>
        </p:nvGrpSpPr>
        <p:grpSpPr>
          <a:xfrm>
            <a:off x="4609457" y="1064191"/>
            <a:ext cx="2096134" cy="3145789"/>
            <a:chOff x="1112594" y="2129921"/>
            <a:chExt cx="2570599" cy="4194386"/>
          </a:xfrm>
        </p:grpSpPr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5A0784E1-AA84-4C5A-9ECA-2C989A97F095}"/>
                </a:ext>
              </a:extLst>
            </p:cNvPr>
            <p:cNvSpPr/>
            <p:nvPr/>
          </p:nvSpPr>
          <p:spPr>
            <a:xfrm>
              <a:off x="1309153" y="3738984"/>
              <a:ext cx="2194560" cy="2585323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s-ES" sz="1500" dirty="0"/>
                <a:t>Cooperarás con entidades dentro y fuera del Clúster. Participarás de las redes que posibilitan la generación de proyectos de investigación.</a:t>
              </a:r>
              <a:endParaRPr lang="en-US" sz="1500" noProof="1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EDF01086-CD46-4104-B050-6E7E5E312C7E}"/>
                </a:ext>
              </a:extLst>
            </p:cNvPr>
            <p:cNvSpPr/>
            <p:nvPr/>
          </p:nvSpPr>
          <p:spPr>
            <a:xfrm>
              <a:off x="1112594" y="2129921"/>
              <a:ext cx="2570599" cy="1661993"/>
            </a:xfrm>
            <a:prstGeom prst="rect">
              <a:avLst/>
            </a:prstGeom>
          </p:spPr>
          <p:txBody>
            <a:bodyPr wrap="squar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Investigación y networking</a:t>
              </a:r>
              <a:endParaRPr lang="en-US" sz="2500" b="1" cap="all" dirty="0"/>
            </a:p>
          </p:txBody>
        </p:sp>
      </p:grpSp>
      <p:sp>
        <p:nvSpPr>
          <p:cNvPr id="16" name="Shape">
            <a:extLst>
              <a:ext uri="{FF2B5EF4-FFF2-40B4-BE49-F238E27FC236}">
                <a16:creationId xmlns="" xmlns:a16="http://schemas.microsoft.com/office/drawing/2014/main" id="{4362317F-C4AD-5C48-8117-60D7F044ABEE}"/>
              </a:ext>
            </a:extLst>
          </p:cNvPr>
          <p:cNvSpPr/>
          <p:nvPr/>
        </p:nvSpPr>
        <p:spPr>
          <a:xfrm rot="5400000">
            <a:off x="2070707" y="1349083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17" name="Picture 4" descr="Formació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762" y="1913410"/>
            <a:ext cx="1416047" cy="141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hape">
            <a:extLst>
              <a:ext uri="{FF2B5EF4-FFF2-40B4-BE49-F238E27FC236}">
                <a16:creationId xmlns="" xmlns:a16="http://schemas.microsoft.com/office/drawing/2014/main" id="{647BD27B-FE98-664C-9AE3-7D54E6AE7471}"/>
              </a:ext>
            </a:extLst>
          </p:cNvPr>
          <p:cNvSpPr/>
          <p:nvPr/>
        </p:nvSpPr>
        <p:spPr>
          <a:xfrm rot="5400000">
            <a:off x="6458998" y="1345203"/>
            <a:ext cx="2522191" cy="16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6" extrusionOk="0">
                <a:moveTo>
                  <a:pt x="14412" y="0"/>
                </a:moveTo>
                <a:cubicBezTo>
                  <a:pt x="12405" y="0"/>
                  <a:pt x="10599" y="1318"/>
                  <a:pt x="9331" y="3420"/>
                </a:cubicBezTo>
                <a:cubicBezTo>
                  <a:pt x="9229" y="3588"/>
                  <a:pt x="9130" y="3762"/>
                  <a:pt x="9035" y="3940"/>
                </a:cubicBezTo>
                <a:cubicBezTo>
                  <a:pt x="8985" y="4036"/>
                  <a:pt x="8934" y="4136"/>
                  <a:pt x="8885" y="4236"/>
                </a:cubicBezTo>
                <a:cubicBezTo>
                  <a:pt x="8789" y="4435"/>
                  <a:pt x="8687" y="4635"/>
                  <a:pt x="8572" y="4813"/>
                </a:cubicBezTo>
                <a:cubicBezTo>
                  <a:pt x="7315" y="6758"/>
                  <a:pt x="5580" y="7959"/>
                  <a:pt x="3661" y="7959"/>
                </a:cubicBezTo>
                <a:cubicBezTo>
                  <a:pt x="2316" y="7959"/>
                  <a:pt x="1063" y="7367"/>
                  <a:pt x="0" y="6345"/>
                </a:cubicBezTo>
                <a:lnTo>
                  <a:pt x="0" y="15113"/>
                </a:lnTo>
                <a:cubicBezTo>
                  <a:pt x="1063" y="14090"/>
                  <a:pt x="2316" y="13499"/>
                  <a:pt x="3661" y="13499"/>
                </a:cubicBezTo>
                <a:cubicBezTo>
                  <a:pt x="5580" y="13499"/>
                  <a:pt x="7317" y="14703"/>
                  <a:pt x="8572" y="16644"/>
                </a:cubicBezTo>
                <a:cubicBezTo>
                  <a:pt x="8687" y="16823"/>
                  <a:pt x="8786" y="17018"/>
                  <a:pt x="8885" y="17222"/>
                </a:cubicBezTo>
                <a:cubicBezTo>
                  <a:pt x="8934" y="17321"/>
                  <a:pt x="8985" y="17421"/>
                  <a:pt x="9035" y="17517"/>
                </a:cubicBezTo>
                <a:cubicBezTo>
                  <a:pt x="9130" y="17695"/>
                  <a:pt x="9229" y="17866"/>
                  <a:pt x="9331" y="18037"/>
                </a:cubicBezTo>
                <a:cubicBezTo>
                  <a:pt x="10669" y="20257"/>
                  <a:pt x="12608" y="21600"/>
                  <a:pt x="14749" y="21443"/>
                </a:cubicBezTo>
                <a:cubicBezTo>
                  <a:pt x="18248" y="21187"/>
                  <a:pt x="21118" y="16833"/>
                  <a:pt x="21342" y="11436"/>
                </a:cubicBezTo>
                <a:cubicBezTo>
                  <a:pt x="21600" y="5187"/>
                  <a:pt x="18398" y="0"/>
                  <a:pt x="14412" y="0"/>
                </a:cubicBezTo>
                <a:close/>
              </a:path>
            </a:pathLst>
          </a:custGeom>
          <a:solidFill>
            <a:srgbClr val="B3FBED"/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19" name="Picture 8" descr="Promoció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179" y="1892347"/>
            <a:ext cx="1429828" cy="142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2">
            <a:extLst>
              <a:ext uri="{FF2B5EF4-FFF2-40B4-BE49-F238E27FC236}">
                <a16:creationId xmlns="" xmlns:a16="http://schemas.microsoft.com/office/drawing/2014/main" id="{7DEAA12A-F85E-4878-8706-A9628284DDDB}"/>
              </a:ext>
            </a:extLst>
          </p:cNvPr>
          <p:cNvGrpSpPr/>
          <p:nvPr/>
        </p:nvGrpSpPr>
        <p:grpSpPr>
          <a:xfrm>
            <a:off x="2322973" y="3702958"/>
            <a:ext cx="2004133" cy="2841193"/>
            <a:chOff x="1309153" y="1569547"/>
            <a:chExt cx="2194560" cy="3788256"/>
          </a:xfrm>
        </p:grpSpPr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B0463FCB-3020-4773-8116-F40098091DAB}"/>
                </a:ext>
              </a:extLst>
            </p:cNvPr>
            <p:cNvSpPr/>
            <p:nvPr/>
          </p:nvSpPr>
          <p:spPr>
            <a:xfrm>
              <a:off x="1309153" y="2156928"/>
              <a:ext cx="2194560" cy="32008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500" dirty="0"/>
                <a:t>Participarás de la formación continuada en el ámbito tecnológico, productivo, comercial y de gestión, que posibilite la adquisición de las habilidades necesarias para afrontar las nuevas exigencias profesionales del sector.</a:t>
              </a:r>
              <a:endParaRPr lang="en-US" sz="15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A2AEC906-D54C-4EB5-ADF4-D57912BD51EE}"/>
                </a:ext>
              </a:extLst>
            </p:cNvPr>
            <p:cNvSpPr/>
            <p:nvPr/>
          </p:nvSpPr>
          <p:spPr>
            <a:xfrm>
              <a:off x="1477730" y="1569547"/>
              <a:ext cx="1857405" cy="636072"/>
            </a:xfrm>
            <a:prstGeom prst="rect">
              <a:avLst/>
            </a:prstGeom>
          </p:spPr>
          <p:txBody>
            <a:bodyPr wrap="non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FORMACIÓN</a:t>
              </a:r>
              <a:endParaRPr lang="en-US" sz="2500" b="1" cap="all" dirty="0"/>
            </a:p>
          </p:txBody>
        </p:sp>
      </p:grpSp>
      <p:grpSp>
        <p:nvGrpSpPr>
          <p:cNvPr id="23" name="Group 27">
            <a:extLst>
              <a:ext uri="{FF2B5EF4-FFF2-40B4-BE49-F238E27FC236}">
                <a16:creationId xmlns="" xmlns:a16="http://schemas.microsoft.com/office/drawing/2014/main" id="{9187A4B9-7BA1-46DF-A3BE-5B11315AD8BE}"/>
              </a:ext>
            </a:extLst>
          </p:cNvPr>
          <p:cNvGrpSpPr/>
          <p:nvPr/>
        </p:nvGrpSpPr>
        <p:grpSpPr>
          <a:xfrm>
            <a:off x="6941003" y="3691745"/>
            <a:ext cx="1744132" cy="2838013"/>
            <a:chOff x="8622814" y="3155843"/>
            <a:chExt cx="2325509" cy="3784016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79F96F65-CC28-4996-962D-3D1C62B41D3F}"/>
                </a:ext>
              </a:extLst>
            </p:cNvPr>
            <p:cNvSpPr/>
            <p:nvPr/>
          </p:nvSpPr>
          <p:spPr>
            <a:xfrm>
              <a:off x="8688287" y="3738984"/>
              <a:ext cx="2194560" cy="32008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500" dirty="0"/>
                <a:t>Te promocionarás en la región, mejorando la “imagen de marca” con acciones de márquetin, y la creación de diálogo entre la industria, la comunidad científica y la administración pública.</a:t>
              </a:r>
              <a:endParaRPr lang="en-US" sz="15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ACE5E55F-80F5-4DA1-A974-7087283519E8}"/>
                </a:ext>
              </a:extLst>
            </p:cNvPr>
            <p:cNvSpPr/>
            <p:nvPr/>
          </p:nvSpPr>
          <p:spPr>
            <a:xfrm>
              <a:off x="8622814" y="3155843"/>
              <a:ext cx="2325509" cy="636072"/>
            </a:xfrm>
            <a:prstGeom prst="rect">
              <a:avLst/>
            </a:prstGeom>
          </p:spPr>
          <p:txBody>
            <a:bodyPr wrap="none" lIns="0" rIns="0" anchor="b">
              <a:spAutoFit/>
            </a:bodyPr>
            <a:lstStyle/>
            <a:p>
              <a:pPr algn="ctr"/>
              <a:r>
                <a:rPr lang="en-US" sz="2500" b="1" cap="all" noProof="1" smtClean="0"/>
                <a:t>PROMOCIÓN</a:t>
              </a:r>
              <a:endParaRPr lang="en-US" sz="2500" b="1" cap="all" dirty="0"/>
            </a:p>
          </p:txBody>
        </p:sp>
      </p:grpSp>
    </p:spTree>
    <p:extLst>
      <p:ext uri="{BB962C8B-B14F-4D97-AF65-F5344CB8AC3E}">
        <p14:creationId xmlns:p14="http://schemas.microsoft.com/office/powerpoint/2010/main" val="1127628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01484" y="1509008"/>
            <a:ext cx="783104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Si 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</a:rPr>
              <a:t>estás interesado en formar parte de ACUIPLUS contacta con nosotros en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info@acuiplus.org </a:t>
            </a:r>
            <a:endParaRPr lang="es-E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s-ES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</a:rPr>
              <a:t>Te informaremos sobre los trámites a </a:t>
            </a:r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realizar </a:t>
            </a:r>
            <a:endParaRPr lang="es-E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5171" y="548846"/>
            <a:ext cx="1198773" cy="334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3999" cy="919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20306" y="106565"/>
            <a:ext cx="2007870" cy="802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93444" y="277444"/>
            <a:ext cx="5468808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2300" b="1" i="1" dirty="0" smtClean="0">
                <a:solidFill>
                  <a:srgbClr val="FFFFFF"/>
                </a:solidFill>
                <a:latin typeface="Cambria"/>
                <a:cs typeface="Cambria"/>
              </a:rPr>
              <a:t>¿Quieres formar parte de </a:t>
            </a:r>
            <a:r>
              <a:rPr lang="es-ES" sz="2300" b="1" i="1" dirty="0" err="1" smtClean="0">
                <a:solidFill>
                  <a:srgbClr val="FFFFFF"/>
                </a:solidFill>
                <a:latin typeface="Cambria"/>
                <a:cs typeface="Cambria"/>
              </a:rPr>
              <a:t>Acuiplus</a:t>
            </a:r>
            <a:r>
              <a:rPr lang="es-ES" sz="2300" b="1" i="1" dirty="0" smtClean="0">
                <a:solidFill>
                  <a:srgbClr val="FFFFFF"/>
                </a:solidFill>
                <a:latin typeface="Cambria"/>
                <a:cs typeface="Cambria"/>
              </a:rPr>
              <a:t>?</a:t>
            </a:r>
            <a:endParaRPr sz="2800" b="1" dirty="0">
              <a:latin typeface="Cambria"/>
              <a:cs typeface="Cambria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262074"/>
              </p:ext>
            </p:extLst>
          </p:nvPr>
        </p:nvGraphicFramePr>
        <p:xfrm>
          <a:off x="611472" y="3429000"/>
          <a:ext cx="7831044" cy="2520336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6078519"/>
                <a:gridCol w="1752525"/>
              </a:tblGrid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FACTURACIÓN</a:t>
                      </a:r>
                      <a:endParaRPr lang="es-ES" sz="28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800">
                          <a:effectLst/>
                        </a:rPr>
                        <a:t>CUOTA ANUAL</a:t>
                      </a:r>
                      <a:endParaRPr lang="es-ES" sz="2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Start</a:t>
                      </a: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up o &lt; 100.000 €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Micro empresas y empresas de nueva creación (&lt; 0.5 M€)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Pequeñas empresas (&gt;0.5-1.0 M€)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1.200,00 €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Medianas empresas (1.0-5.0 M€)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2.000,00 €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Grandes empresas (&gt;5.0M€)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3.000,00 €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058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Centros de investigación y centros tecnológicos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950,00 €</a:t>
                      </a:r>
                      <a:endParaRPr lang="es-ES" sz="24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761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Grupos de investigación en Universidades con menos de 5 personas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600,00 </a:t>
                      </a:r>
                      <a:r>
                        <a:rPr lang="es-ES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€</a:t>
                      </a:r>
                      <a:endParaRPr lang="es-ES" sz="2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076" name="Picture 4" descr="Resultado de imagen de join us png"/>
          <p:cNvPicPr>
            <a:picLocks noChangeAspect="1" noChangeArrowheads="1"/>
          </p:cNvPicPr>
          <p:nvPr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1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18"/>
          <a:stretch/>
        </p:blipFill>
        <p:spPr bwMode="auto">
          <a:xfrm>
            <a:off x="7234780" y="2100662"/>
            <a:ext cx="1297748" cy="77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sultado de imagen de join us png"/>
          <p:cNvPicPr>
            <a:picLocks noChangeAspect="1" noChangeArrowheads="1"/>
          </p:cNvPicPr>
          <p:nvPr/>
        </p:nvPicPr>
        <p:blipFill rotWithShape="1"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1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18"/>
          <a:stretch/>
        </p:blipFill>
        <p:spPr bwMode="auto">
          <a:xfrm flipH="1">
            <a:off x="701484" y="2111839"/>
            <a:ext cx="1297748" cy="77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28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aquel\Downloads\sea-79950_1280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00CC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81" y="-1"/>
            <a:ext cx="9171081" cy="687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quel\Desktop\Logos y Fuentes\Group-1052-1024x25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37" y="2314013"/>
            <a:ext cx="9144000" cy="225028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2EE4290-DDFD-47CC-ABDF-280BAE54C5F1}"/>
              </a:ext>
            </a:extLst>
          </p:cNvPr>
          <p:cNvSpPr txBox="1"/>
          <p:nvPr/>
        </p:nvSpPr>
        <p:spPr>
          <a:xfrm>
            <a:off x="1516368" y="2978940"/>
            <a:ext cx="60486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Muchas gracias!</a:t>
            </a:r>
            <a:endParaRPr lang="es-ES" sz="3800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6282228" y="5229240"/>
            <a:ext cx="2488023" cy="1170156"/>
            <a:chOff x="6494564" y="5319252"/>
            <a:chExt cx="2488023" cy="1170156"/>
          </a:xfrm>
        </p:grpSpPr>
        <p:sp>
          <p:nvSpPr>
            <p:cNvPr id="9" name="8 Rectángulo"/>
            <p:cNvSpPr/>
            <p:nvPr/>
          </p:nvSpPr>
          <p:spPr>
            <a:xfrm>
              <a:off x="6494564" y="5319252"/>
              <a:ext cx="2488023" cy="1170156"/>
            </a:xfrm>
            <a:prstGeom prst="rect">
              <a:avLst/>
            </a:prstGeom>
            <a:solidFill>
              <a:srgbClr val="00CC99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</a:t>
              </a:r>
              <a:r>
                <a:rPr lang="en-US" sz="1400" b="1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     </a:t>
              </a: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@</a:t>
              </a:r>
              <a:r>
                <a:rPr lang="en-US" sz="1400" b="1" strike="noStrike" dirty="0" err="1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acuiplus</a:t>
              </a:r>
              <a:r>
                <a:rPr lang="en-US" sz="1400" b="1" dirty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</a:t>
              </a:r>
              <a:endParaRPr lang="en-US" sz="14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endParaRPr>
            </a:p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      @</a:t>
              </a:r>
              <a:r>
                <a:rPr lang="en-US" sz="1400" b="1" strike="noStrike" dirty="0" err="1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ClusterAcuiplus</a:t>
              </a: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</a:t>
              </a:r>
            </a:p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400" b="1" strike="noStrike" dirty="0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       Cluster Manager </a:t>
              </a:r>
              <a:r>
                <a:rPr lang="en-US" sz="1400" b="1" strike="noStrike" smtClean="0">
                  <a:solidFill>
                    <a:srgbClr val="FFFFFF"/>
                  </a:solidFill>
                  <a:latin typeface="+mj-lt"/>
                  <a:ea typeface="Yu Mincho"/>
                  <a:cs typeface="Times New Roman"/>
                </a:rPr>
                <a:t>Acuiplus</a:t>
              </a:r>
              <a:endParaRPr lang="es-ES" sz="1100" b="1" dirty="0">
                <a:latin typeface="+mj-lt"/>
                <a:ea typeface="Yu Mincho"/>
                <a:cs typeface="Times New Roman"/>
              </a:endParaRPr>
            </a:p>
          </p:txBody>
        </p:sp>
        <p:grpSp>
          <p:nvGrpSpPr>
            <p:cNvPr id="10" name="512 Grupo"/>
            <p:cNvGrpSpPr>
              <a:grpSpLocks noChangeAspect="1"/>
            </p:cNvGrpSpPr>
            <p:nvPr/>
          </p:nvGrpSpPr>
          <p:grpSpPr>
            <a:xfrm>
              <a:off x="6534300" y="5457842"/>
              <a:ext cx="288000" cy="941554"/>
              <a:chOff x="0" y="38100"/>
              <a:chExt cx="304773" cy="996321"/>
            </a:xfrm>
          </p:grpSpPr>
          <p:grpSp>
            <p:nvGrpSpPr>
              <p:cNvPr id="11" name="44 Grupo"/>
              <p:cNvGrpSpPr/>
              <p:nvPr/>
            </p:nvGrpSpPr>
            <p:grpSpPr>
              <a:xfrm>
                <a:off x="0" y="38100"/>
                <a:ext cx="304773" cy="630084"/>
                <a:chOff x="9525" y="0"/>
                <a:chExt cx="304800" cy="630084"/>
              </a:xfrm>
            </p:grpSpPr>
            <p:pic>
              <p:nvPicPr>
                <p:cNvPr id="13" name="12 Imagen">
                  <a:hlinkClick r:id="rId4"/>
                </p:cNvPr>
                <p:cNvPicPr/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101" y="411009"/>
                  <a:ext cx="247650" cy="219075"/>
                </a:xfrm>
                <a:prstGeom prst="rect">
                  <a:avLst/>
                </a:prstGeom>
              </p:spPr>
            </p:pic>
            <p:pic>
              <p:nvPicPr>
                <p:cNvPr id="14" name="13 Imagen">
                  <a:hlinkClick r:id="rId6"/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25" y="0"/>
                  <a:ext cx="304800" cy="266700"/>
                </a:xfrm>
                <a:prstGeom prst="rect">
                  <a:avLst/>
                </a:prstGeom>
              </p:spPr>
            </p:pic>
          </p:grpSp>
          <p:pic>
            <p:nvPicPr>
              <p:cNvPr id="12" name="11 Imagen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9" cstate="print">
                <a:clrChange>
                  <a:clrFrom>
                    <a:srgbClr val="0084B1"/>
                  </a:clrFrom>
                  <a:clrTo>
                    <a:srgbClr val="0084B1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74" y="758196"/>
                <a:ext cx="276225" cy="276225"/>
              </a:xfrm>
              <a:prstGeom prst="rect">
                <a:avLst/>
              </a:prstGeom>
            </p:spPr>
          </p:pic>
        </p:grpSp>
      </p:grpSp>
      <p:sp>
        <p:nvSpPr>
          <p:cNvPr id="17" name="16 Rectángulo"/>
          <p:cNvSpPr/>
          <p:nvPr/>
        </p:nvSpPr>
        <p:spPr>
          <a:xfrm>
            <a:off x="431448" y="5229240"/>
            <a:ext cx="2488023" cy="1170156"/>
          </a:xfrm>
          <a:prstGeom prst="rect">
            <a:avLst/>
          </a:prstGeom>
          <a:solidFill>
            <a:srgbClr val="00CC99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30000"/>
            </a:pPr>
            <a:r>
              <a:rPr lang="en-US" sz="14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rPr>
              <a:t>         </a:t>
            </a:r>
            <a:r>
              <a:rPr lang="en-US" sz="16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rPr>
              <a:t>www.acuiplus.org</a:t>
            </a:r>
            <a:endParaRPr lang="en-US" sz="1600" b="1" dirty="0">
              <a:solidFill>
                <a:srgbClr val="FFFFFF"/>
              </a:solidFill>
              <a:latin typeface="+mj-lt"/>
              <a:ea typeface="Yu Mincho"/>
              <a:cs typeface="Times New Roman"/>
            </a:endParaRPr>
          </a:p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  <a:sym typeface="Wingdings"/>
              </a:rPr>
              <a:t> </a:t>
            </a:r>
            <a:r>
              <a:rPr lang="en-US" sz="1600" b="1" dirty="0" smtClean="0">
                <a:solidFill>
                  <a:srgbClr val="FFFFFF"/>
                </a:solidFill>
                <a:latin typeface="+mj-lt"/>
                <a:ea typeface="Yu Mincho"/>
                <a:cs typeface="Times New Roman"/>
              </a:rPr>
              <a:t>info@acuiplus.org</a:t>
            </a:r>
            <a:endParaRPr lang="en-US" sz="1600" b="1" dirty="0">
              <a:solidFill>
                <a:srgbClr val="FFFFFF"/>
              </a:solidFill>
              <a:latin typeface="+mj-lt"/>
              <a:ea typeface="Yu Mincho"/>
              <a:cs typeface="Times New Roman"/>
            </a:endParaRPr>
          </a:p>
        </p:txBody>
      </p:sp>
      <p:pic>
        <p:nvPicPr>
          <p:cNvPr id="7171" name="Picture 3" descr="C:\Users\Raquel\Desktop\Poster Acuiplus\logo\Logo Acuiplus PNG\Logo Acuiplis-1.png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20852" r="67220" b="11215"/>
          <a:stretch/>
        </p:blipFill>
        <p:spPr bwMode="auto">
          <a:xfrm>
            <a:off x="3131808" y="5414016"/>
            <a:ext cx="848494" cy="82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Raquel\Desktop\Poster Acuiplus\logo\Logo Acuiplus PNG\Logo Acuiplis-1.png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8" t="32250" r="5370" b="15892"/>
          <a:stretch/>
        </p:blipFill>
        <p:spPr bwMode="auto">
          <a:xfrm>
            <a:off x="4118968" y="5543786"/>
            <a:ext cx="1842247" cy="63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00" y="5484252"/>
            <a:ext cx="270036" cy="26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2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892</Words>
  <Application>Microsoft Office PowerPoint</Application>
  <PresentationFormat>Presentación en pantalla (4:3)</PresentationFormat>
  <Paragraphs>168</Paragraphs>
  <Slides>14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1_Tema de Office</vt:lpstr>
      <vt:lpstr>2_Tema de Office</vt:lpstr>
      <vt:lpstr>3_Tema de Office</vt:lpstr>
      <vt:lpstr>4_Tema de Office</vt:lpstr>
      <vt:lpstr>CLUSTER ACUIPLUS   Gestión del conocimiento  INNOVACIÓN Y  SOSTENIBILIDAD EN ACUICULTURA</vt:lpstr>
      <vt:lpstr>Presentación de PowerPoint</vt:lpstr>
      <vt:lpstr>Presentación de PowerPoint</vt:lpstr>
      <vt:lpstr>Presentación de PowerPoint</vt:lpstr>
      <vt:lpstr>Presentación de PowerPoint</vt:lpstr>
      <vt:lpstr>Planificación estratégica   2018 - 2022</vt:lpstr>
      <vt:lpstr>Presentación de PowerPoint</vt:lpstr>
      <vt:lpstr>Presentación de PowerPoint</vt:lpstr>
      <vt:lpstr>Presentación de PowerPoint</vt:lpstr>
      <vt:lpstr>Presentación de PowerPoint</vt:lpstr>
      <vt:lpstr>Alianzas</vt:lpstr>
      <vt:lpstr>Presentación de PowerPoint</vt:lpstr>
      <vt:lpstr>¿Quieres formar parte de Acuiplus?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ACUIPLUS  GESTIÓN DEL CONOCIMIENTO  INNOVACIÓN Y SOSTENIBILIDAD EN LA ACUICULTURA</dc:title>
  <dc:creator>ICSEM</dc:creator>
  <cp:lastModifiedBy>Angela</cp:lastModifiedBy>
  <cp:revision>170</cp:revision>
  <cp:lastPrinted>2017-12-28T08:23:46Z</cp:lastPrinted>
  <dcterms:created xsi:type="dcterms:W3CDTF">2017-12-26T12:05:33Z</dcterms:created>
  <dcterms:modified xsi:type="dcterms:W3CDTF">2020-01-29T13:37:16Z</dcterms:modified>
</cp:coreProperties>
</file>