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media/image80.jpg" ContentType="image/jpg"/>
  <Override PartName="/ppt/media/image83.jpg" ContentType="image/jpg"/>
  <Override PartName="/ppt/media/image84.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86" r:id="rId3"/>
    <p:sldMasterId id="2147483699" r:id="rId4"/>
  </p:sldMasterIdLst>
  <p:notesMasterIdLst>
    <p:notesMasterId r:id="rId19"/>
  </p:notesMasterIdLst>
  <p:sldIdLst>
    <p:sldId id="258" r:id="rId5"/>
    <p:sldId id="287" r:id="rId6"/>
    <p:sldId id="260" r:id="rId7"/>
    <p:sldId id="263" r:id="rId8"/>
    <p:sldId id="301" r:id="rId9"/>
    <p:sldId id="305" r:id="rId10"/>
    <p:sldId id="303" r:id="rId11"/>
    <p:sldId id="306" r:id="rId12"/>
    <p:sldId id="307" r:id="rId13"/>
    <p:sldId id="308" r:id="rId14"/>
    <p:sldId id="309" r:id="rId15"/>
    <p:sldId id="311" r:id="rId16"/>
    <p:sldId id="312" r:id="rId17"/>
    <p:sldId id="304" r:id="rId18"/>
  </p:sldIdLst>
  <p:sldSz cx="9144000" cy="6858000" type="screen4x3"/>
  <p:notesSz cx="6797675" cy="9926638"/>
  <p:defaultTextStyle>
    <a:defPPr>
      <a:defRPr lang="gl-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99"/>
    <a:srgbClr val="3F97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Estilo medio 1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94660"/>
  </p:normalViewPr>
  <p:slideViewPr>
    <p:cSldViewPr>
      <p:cViewPr>
        <p:scale>
          <a:sx n="60" d="100"/>
          <a:sy n="60" d="100"/>
        </p:scale>
        <p:origin x="-3006" y="-1236"/>
      </p:cViewPr>
      <p:guideLst>
        <p:guide orient="horz" pos="2160"/>
        <p:guide pos="2880"/>
      </p:guideLst>
    </p:cSldViewPr>
  </p:slideViewPr>
  <p:notesTextViewPr>
    <p:cViewPr>
      <p:scale>
        <a:sx n="1" d="1"/>
        <a:sy n="1" d="1"/>
      </p:scale>
      <p:origin x="0" y="0"/>
    </p:cViewPr>
  </p:notesTextViewPr>
  <p:gridSpacing cx="90012" cy="90012"/>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2A6C75-2D81-410E-B3CB-27BC372BDB45}" type="doc">
      <dgm:prSet loTypeId="urn:microsoft.com/office/officeart/2005/8/layout/cycle3" loCatId="cycle" qsTypeId="urn:microsoft.com/office/officeart/2005/8/quickstyle/simple1" qsCatId="simple" csTypeId="urn:microsoft.com/office/officeart/2005/8/colors/colorful4" csCatId="colorful" phldr="1"/>
      <dgm:spPr/>
      <dgm:t>
        <a:bodyPr/>
        <a:lstStyle/>
        <a:p>
          <a:endParaRPr lang="es-ES"/>
        </a:p>
      </dgm:t>
    </dgm:pt>
    <dgm:pt modelId="{9FCF08DE-6B91-4DEE-AD70-AA270B253A08}">
      <dgm:prSet phldrT="[Texto]" custT="1"/>
      <dgm:spPr/>
      <dgm:t>
        <a:bodyPr/>
        <a:lstStyle/>
        <a:p>
          <a:r>
            <a:rPr lang="es-ES" sz="1400" b="1" dirty="0">
              <a:latin typeface="+mj-lt"/>
            </a:rPr>
            <a:t>Laboratorios</a:t>
          </a:r>
        </a:p>
      </dgm:t>
    </dgm:pt>
    <dgm:pt modelId="{F9AA9B6B-3AB8-4C0C-8BBF-C050E9824C6F}" type="parTrans" cxnId="{2D76121D-C318-4934-A19B-4737008AA22C}">
      <dgm:prSet/>
      <dgm:spPr/>
      <dgm:t>
        <a:bodyPr/>
        <a:lstStyle/>
        <a:p>
          <a:endParaRPr lang="es-ES" sz="1400" b="1">
            <a:latin typeface="+mj-lt"/>
          </a:endParaRPr>
        </a:p>
      </dgm:t>
    </dgm:pt>
    <dgm:pt modelId="{8A7B2BA9-320E-422A-8916-70FD13B494C1}" type="sibTrans" cxnId="{2D76121D-C318-4934-A19B-4737008AA22C}">
      <dgm:prSet/>
      <dgm:spPr/>
      <dgm:t>
        <a:bodyPr/>
        <a:lstStyle/>
        <a:p>
          <a:endParaRPr lang="es-ES" sz="1400" b="1">
            <a:latin typeface="+mj-lt"/>
          </a:endParaRPr>
        </a:p>
      </dgm:t>
    </dgm:pt>
    <dgm:pt modelId="{BD8FDE6B-AC03-47CF-9621-B2CA8191291B}">
      <dgm:prSet phldrT="[Texto]" custT="1"/>
      <dgm:spPr/>
      <dgm:t>
        <a:bodyPr/>
        <a:lstStyle/>
        <a:p>
          <a:r>
            <a:rPr lang="es-ES" sz="1400" b="1" dirty="0">
              <a:latin typeface="+mj-lt"/>
            </a:rPr>
            <a:t>Organizaciones de productores</a:t>
          </a:r>
        </a:p>
      </dgm:t>
    </dgm:pt>
    <dgm:pt modelId="{9E28C98C-BE1D-4A6F-9302-F5A76EC75A49}" type="parTrans" cxnId="{E1D16423-6FED-4CE9-AC81-5CEE3EE42620}">
      <dgm:prSet/>
      <dgm:spPr/>
      <dgm:t>
        <a:bodyPr/>
        <a:lstStyle/>
        <a:p>
          <a:endParaRPr lang="es-ES" sz="1400" b="1">
            <a:latin typeface="+mj-lt"/>
          </a:endParaRPr>
        </a:p>
      </dgm:t>
    </dgm:pt>
    <dgm:pt modelId="{B3C073E7-901E-4F57-8710-9EBE1A091068}" type="sibTrans" cxnId="{E1D16423-6FED-4CE9-AC81-5CEE3EE42620}">
      <dgm:prSet/>
      <dgm:spPr/>
      <dgm:t>
        <a:bodyPr/>
        <a:lstStyle/>
        <a:p>
          <a:endParaRPr lang="es-ES" sz="1400" b="1">
            <a:latin typeface="+mj-lt"/>
          </a:endParaRPr>
        </a:p>
      </dgm:t>
    </dgm:pt>
    <dgm:pt modelId="{8784B38A-94B0-4028-9F1C-0D21B02D2BFD}">
      <dgm:prSet phldrT="[Texto]" custT="1"/>
      <dgm:spPr/>
      <dgm:t>
        <a:bodyPr/>
        <a:lstStyle/>
        <a:p>
          <a:r>
            <a:rPr lang="es-ES" sz="1400" b="1">
              <a:latin typeface="+mj-lt"/>
            </a:rPr>
            <a:t>Alimentación y aditivos</a:t>
          </a:r>
        </a:p>
      </dgm:t>
    </dgm:pt>
    <dgm:pt modelId="{FF8C7CBE-C00F-4881-9314-AC56A5CB2DCC}" type="parTrans" cxnId="{9F53088A-3658-44EE-9D47-6C2B077B45EB}">
      <dgm:prSet/>
      <dgm:spPr/>
      <dgm:t>
        <a:bodyPr/>
        <a:lstStyle/>
        <a:p>
          <a:endParaRPr lang="es-ES" sz="1400" b="1">
            <a:latin typeface="+mj-lt"/>
          </a:endParaRPr>
        </a:p>
      </dgm:t>
    </dgm:pt>
    <dgm:pt modelId="{0D35F8B6-76D0-410F-B196-14B7986C7A4B}" type="sibTrans" cxnId="{9F53088A-3658-44EE-9D47-6C2B077B45EB}">
      <dgm:prSet/>
      <dgm:spPr/>
      <dgm:t>
        <a:bodyPr/>
        <a:lstStyle/>
        <a:p>
          <a:endParaRPr lang="es-ES" sz="1400" b="1">
            <a:latin typeface="+mj-lt"/>
          </a:endParaRPr>
        </a:p>
      </dgm:t>
    </dgm:pt>
    <dgm:pt modelId="{93D86020-189D-43FD-829C-4461812DF589}">
      <dgm:prSet phldrT="[Texto]" custT="1"/>
      <dgm:spPr/>
      <dgm:t>
        <a:bodyPr/>
        <a:lstStyle/>
        <a:p>
          <a:r>
            <a:rPr lang="es-ES" sz="1400" b="1" dirty="0">
              <a:latin typeface="+mj-lt"/>
            </a:rPr>
            <a:t>Gestión </a:t>
          </a:r>
        </a:p>
      </dgm:t>
    </dgm:pt>
    <dgm:pt modelId="{06701FCE-89D2-4562-B777-3A7A577C873F}" type="parTrans" cxnId="{2E6AB503-83BE-4DFC-9A1D-9056BE960306}">
      <dgm:prSet/>
      <dgm:spPr/>
      <dgm:t>
        <a:bodyPr/>
        <a:lstStyle/>
        <a:p>
          <a:endParaRPr lang="es-ES" sz="1400" b="1">
            <a:latin typeface="+mj-lt"/>
          </a:endParaRPr>
        </a:p>
      </dgm:t>
    </dgm:pt>
    <dgm:pt modelId="{E5B5861E-E857-46DE-8285-1D7131458F76}" type="sibTrans" cxnId="{2E6AB503-83BE-4DFC-9A1D-9056BE960306}">
      <dgm:prSet/>
      <dgm:spPr/>
      <dgm:t>
        <a:bodyPr/>
        <a:lstStyle/>
        <a:p>
          <a:endParaRPr lang="es-ES" sz="1400" b="1">
            <a:latin typeface="+mj-lt"/>
          </a:endParaRPr>
        </a:p>
      </dgm:t>
    </dgm:pt>
    <dgm:pt modelId="{117E8616-DF62-4446-B5F6-550EC16F44A3}">
      <dgm:prSet phldrT="[Texto]" custT="1"/>
      <dgm:spPr/>
      <dgm:t>
        <a:bodyPr/>
        <a:lstStyle/>
        <a:p>
          <a:r>
            <a:rPr lang="es-ES" sz="1400" b="1" dirty="0" err="1">
              <a:latin typeface="+mj-lt"/>
            </a:rPr>
            <a:t>Serrvicios</a:t>
          </a:r>
          <a:r>
            <a:rPr lang="es-ES" sz="1400" b="1" dirty="0">
              <a:latin typeface="+mj-lt"/>
            </a:rPr>
            <a:t> técnicos, información y asesoría</a:t>
          </a:r>
        </a:p>
      </dgm:t>
    </dgm:pt>
    <dgm:pt modelId="{D43CA19D-BC12-4273-83A6-7FEAEC2B6A5D}" type="parTrans" cxnId="{7E8E8C51-96AE-4390-83F6-BBD831F8AF9B}">
      <dgm:prSet/>
      <dgm:spPr/>
      <dgm:t>
        <a:bodyPr/>
        <a:lstStyle/>
        <a:p>
          <a:endParaRPr lang="es-ES" sz="1400" b="1">
            <a:latin typeface="+mj-lt"/>
          </a:endParaRPr>
        </a:p>
      </dgm:t>
    </dgm:pt>
    <dgm:pt modelId="{E8FEDC31-916D-458D-82E9-FD70FB660D1F}" type="sibTrans" cxnId="{7E8E8C51-96AE-4390-83F6-BBD831F8AF9B}">
      <dgm:prSet/>
      <dgm:spPr/>
      <dgm:t>
        <a:bodyPr/>
        <a:lstStyle/>
        <a:p>
          <a:endParaRPr lang="es-ES" sz="1400" b="1">
            <a:latin typeface="+mj-lt"/>
          </a:endParaRPr>
        </a:p>
      </dgm:t>
    </dgm:pt>
    <dgm:pt modelId="{1CFFB7FE-A671-4A5B-891F-334F4BF7CB51}">
      <dgm:prSet phldrT="[Texto]" custT="1"/>
      <dgm:spPr/>
      <dgm:t>
        <a:bodyPr/>
        <a:lstStyle/>
        <a:p>
          <a:r>
            <a:rPr lang="es-ES" sz="1400" b="1">
              <a:latin typeface="+mj-lt"/>
            </a:rPr>
            <a:t>Centros tecnológicos, universidades y centros de formación</a:t>
          </a:r>
        </a:p>
      </dgm:t>
    </dgm:pt>
    <dgm:pt modelId="{34930302-49D4-463E-A92F-AA30CE076C77}" type="parTrans" cxnId="{576C716D-BFF9-4A4E-AA31-6EC0CA079935}">
      <dgm:prSet/>
      <dgm:spPr/>
      <dgm:t>
        <a:bodyPr/>
        <a:lstStyle/>
        <a:p>
          <a:endParaRPr lang="es-ES" sz="1400" b="1">
            <a:latin typeface="+mj-lt"/>
          </a:endParaRPr>
        </a:p>
      </dgm:t>
    </dgm:pt>
    <dgm:pt modelId="{F49DF87E-D7B4-4999-A209-270C2F48043F}" type="sibTrans" cxnId="{576C716D-BFF9-4A4E-AA31-6EC0CA079935}">
      <dgm:prSet/>
      <dgm:spPr/>
      <dgm:t>
        <a:bodyPr/>
        <a:lstStyle/>
        <a:p>
          <a:endParaRPr lang="es-ES" sz="1400" b="1">
            <a:latin typeface="+mj-lt"/>
          </a:endParaRPr>
        </a:p>
      </dgm:t>
    </dgm:pt>
    <dgm:pt modelId="{ECC57421-70E1-4F37-89B4-39D509D4D56D}">
      <dgm:prSet phldrT="[Texto]" custT="1"/>
      <dgm:spPr/>
      <dgm:t>
        <a:bodyPr/>
        <a:lstStyle/>
        <a:p>
          <a:r>
            <a:rPr lang="es-ES" sz="1400" b="1" dirty="0">
              <a:latin typeface="+mj-lt"/>
            </a:rPr>
            <a:t>Equipamiento y sistemas</a:t>
          </a:r>
        </a:p>
      </dgm:t>
    </dgm:pt>
    <dgm:pt modelId="{6382F1F2-D02E-4D80-8A37-2C68BB945CC3}" type="parTrans" cxnId="{8501F129-53B6-4046-9CB3-136027B1DEF9}">
      <dgm:prSet/>
      <dgm:spPr/>
      <dgm:t>
        <a:bodyPr/>
        <a:lstStyle/>
        <a:p>
          <a:endParaRPr lang="es-ES" sz="1400" b="1">
            <a:latin typeface="+mj-lt"/>
          </a:endParaRPr>
        </a:p>
      </dgm:t>
    </dgm:pt>
    <dgm:pt modelId="{F20A953F-2B1B-48EB-AA88-F56A9C4FBE77}" type="sibTrans" cxnId="{8501F129-53B6-4046-9CB3-136027B1DEF9}">
      <dgm:prSet/>
      <dgm:spPr/>
      <dgm:t>
        <a:bodyPr/>
        <a:lstStyle/>
        <a:p>
          <a:endParaRPr lang="es-ES" sz="1400" b="1">
            <a:latin typeface="+mj-lt"/>
          </a:endParaRPr>
        </a:p>
      </dgm:t>
    </dgm:pt>
    <dgm:pt modelId="{1CD42288-93EF-42A6-AD5E-00B33B18B55A}" type="pres">
      <dgm:prSet presAssocID="{042A6C75-2D81-410E-B3CB-27BC372BDB45}" presName="Name0" presStyleCnt="0">
        <dgm:presLayoutVars>
          <dgm:dir/>
          <dgm:resizeHandles val="exact"/>
        </dgm:presLayoutVars>
      </dgm:prSet>
      <dgm:spPr/>
      <dgm:t>
        <a:bodyPr/>
        <a:lstStyle/>
        <a:p>
          <a:endParaRPr lang="es-ES"/>
        </a:p>
      </dgm:t>
    </dgm:pt>
    <dgm:pt modelId="{D7E4B7A9-8F36-43B9-BFE8-311C2D2E087C}" type="pres">
      <dgm:prSet presAssocID="{042A6C75-2D81-410E-B3CB-27BC372BDB45}" presName="cycle" presStyleCnt="0"/>
      <dgm:spPr/>
    </dgm:pt>
    <dgm:pt modelId="{422395D2-96C1-4474-BB58-E2D2BF3221FE}" type="pres">
      <dgm:prSet presAssocID="{9FCF08DE-6B91-4DEE-AD70-AA270B253A08}" presName="nodeFirstNode" presStyleLbl="node1" presStyleIdx="0" presStyleCnt="7">
        <dgm:presLayoutVars>
          <dgm:bulletEnabled val="1"/>
        </dgm:presLayoutVars>
      </dgm:prSet>
      <dgm:spPr/>
      <dgm:t>
        <a:bodyPr/>
        <a:lstStyle/>
        <a:p>
          <a:endParaRPr lang="es-ES"/>
        </a:p>
      </dgm:t>
    </dgm:pt>
    <dgm:pt modelId="{7ADF373F-4380-4CBE-8EC9-11AF1A4095FD}" type="pres">
      <dgm:prSet presAssocID="{8A7B2BA9-320E-422A-8916-70FD13B494C1}" presName="sibTransFirstNode" presStyleLbl="bgShp" presStyleIdx="0" presStyleCnt="1"/>
      <dgm:spPr/>
      <dgm:t>
        <a:bodyPr/>
        <a:lstStyle/>
        <a:p>
          <a:endParaRPr lang="es-ES"/>
        </a:p>
      </dgm:t>
    </dgm:pt>
    <dgm:pt modelId="{48A04360-AA15-4151-85B0-52F321329C73}" type="pres">
      <dgm:prSet presAssocID="{BD8FDE6B-AC03-47CF-9621-B2CA8191291B}" presName="nodeFollowingNodes" presStyleLbl="node1" presStyleIdx="1" presStyleCnt="7" custRadScaleRad="105208" custRadScaleInc="15426">
        <dgm:presLayoutVars>
          <dgm:bulletEnabled val="1"/>
        </dgm:presLayoutVars>
      </dgm:prSet>
      <dgm:spPr/>
      <dgm:t>
        <a:bodyPr/>
        <a:lstStyle/>
        <a:p>
          <a:endParaRPr lang="es-ES"/>
        </a:p>
      </dgm:t>
    </dgm:pt>
    <dgm:pt modelId="{BFF5C791-4111-4FED-A381-A9ACE5333F83}" type="pres">
      <dgm:prSet presAssocID="{8784B38A-94B0-4028-9F1C-0D21B02D2BFD}" presName="nodeFollowingNodes" presStyleLbl="node1" presStyleIdx="2" presStyleCnt="7">
        <dgm:presLayoutVars>
          <dgm:bulletEnabled val="1"/>
        </dgm:presLayoutVars>
      </dgm:prSet>
      <dgm:spPr/>
      <dgm:t>
        <a:bodyPr/>
        <a:lstStyle/>
        <a:p>
          <a:endParaRPr lang="es-ES"/>
        </a:p>
      </dgm:t>
    </dgm:pt>
    <dgm:pt modelId="{9F39077F-85FF-4FFA-A8A5-E7CE343A6F78}" type="pres">
      <dgm:prSet presAssocID="{93D86020-189D-43FD-829C-4461812DF589}" presName="nodeFollowingNodes" presStyleLbl="node1" presStyleIdx="3" presStyleCnt="7">
        <dgm:presLayoutVars>
          <dgm:bulletEnabled val="1"/>
        </dgm:presLayoutVars>
      </dgm:prSet>
      <dgm:spPr/>
      <dgm:t>
        <a:bodyPr/>
        <a:lstStyle/>
        <a:p>
          <a:endParaRPr lang="es-ES"/>
        </a:p>
      </dgm:t>
    </dgm:pt>
    <dgm:pt modelId="{8BED346A-571F-49C5-95E0-294BB4529954}" type="pres">
      <dgm:prSet presAssocID="{117E8616-DF62-4446-B5F6-550EC16F44A3}" presName="nodeFollowingNodes" presStyleLbl="node1" presStyleIdx="4" presStyleCnt="7" custRadScaleRad="100409" custRadScaleInc="-842">
        <dgm:presLayoutVars>
          <dgm:bulletEnabled val="1"/>
        </dgm:presLayoutVars>
      </dgm:prSet>
      <dgm:spPr/>
      <dgm:t>
        <a:bodyPr/>
        <a:lstStyle/>
        <a:p>
          <a:endParaRPr lang="es-ES"/>
        </a:p>
      </dgm:t>
    </dgm:pt>
    <dgm:pt modelId="{D8A23E6E-FB11-4698-B4C4-6B6B15B231F5}" type="pres">
      <dgm:prSet presAssocID="{ECC57421-70E1-4F37-89B4-39D509D4D56D}" presName="nodeFollowingNodes" presStyleLbl="node1" presStyleIdx="5" presStyleCnt="7">
        <dgm:presLayoutVars>
          <dgm:bulletEnabled val="1"/>
        </dgm:presLayoutVars>
      </dgm:prSet>
      <dgm:spPr/>
      <dgm:t>
        <a:bodyPr/>
        <a:lstStyle/>
        <a:p>
          <a:endParaRPr lang="es-ES"/>
        </a:p>
      </dgm:t>
    </dgm:pt>
    <dgm:pt modelId="{8FCF8596-A382-48A0-A622-38FC9A3EE732}" type="pres">
      <dgm:prSet presAssocID="{1CFFB7FE-A671-4A5B-891F-334F4BF7CB51}" presName="nodeFollowingNodes" presStyleLbl="node1" presStyleIdx="6" presStyleCnt="7" custScaleX="118590" custScaleY="125722" custRadScaleRad="101628" custRadScaleInc="-10747">
        <dgm:presLayoutVars>
          <dgm:bulletEnabled val="1"/>
        </dgm:presLayoutVars>
      </dgm:prSet>
      <dgm:spPr/>
      <dgm:t>
        <a:bodyPr/>
        <a:lstStyle/>
        <a:p>
          <a:endParaRPr lang="es-ES"/>
        </a:p>
      </dgm:t>
    </dgm:pt>
  </dgm:ptLst>
  <dgm:cxnLst>
    <dgm:cxn modelId="{059A50BB-A1A1-4132-A009-33BD9893077D}" type="presOf" srcId="{042A6C75-2D81-410E-B3CB-27BC372BDB45}" destId="{1CD42288-93EF-42A6-AD5E-00B33B18B55A}" srcOrd="0" destOrd="0" presId="urn:microsoft.com/office/officeart/2005/8/layout/cycle3"/>
    <dgm:cxn modelId="{13C05C57-DA7E-45D8-A17D-3AC022385D62}" type="presOf" srcId="{BD8FDE6B-AC03-47CF-9621-B2CA8191291B}" destId="{48A04360-AA15-4151-85B0-52F321329C73}" srcOrd="0" destOrd="0" presId="urn:microsoft.com/office/officeart/2005/8/layout/cycle3"/>
    <dgm:cxn modelId="{8501F129-53B6-4046-9CB3-136027B1DEF9}" srcId="{042A6C75-2D81-410E-B3CB-27BC372BDB45}" destId="{ECC57421-70E1-4F37-89B4-39D509D4D56D}" srcOrd="5" destOrd="0" parTransId="{6382F1F2-D02E-4D80-8A37-2C68BB945CC3}" sibTransId="{F20A953F-2B1B-48EB-AA88-F56A9C4FBE77}"/>
    <dgm:cxn modelId="{576C716D-BFF9-4A4E-AA31-6EC0CA079935}" srcId="{042A6C75-2D81-410E-B3CB-27BC372BDB45}" destId="{1CFFB7FE-A671-4A5B-891F-334F4BF7CB51}" srcOrd="6" destOrd="0" parTransId="{34930302-49D4-463E-A92F-AA30CE076C77}" sibTransId="{F49DF87E-D7B4-4999-A209-270C2F48043F}"/>
    <dgm:cxn modelId="{7E8E8C51-96AE-4390-83F6-BBD831F8AF9B}" srcId="{042A6C75-2D81-410E-B3CB-27BC372BDB45}" destId="{117E8616-DF62-4446-B5F6-550EC16F44A3}" srcOrd="4" destOrd="0" parTransId="{D43CA19D-BC12-4273-83A6-7FEAEC2B6A5D}" sibTransId="{E8FEDC31-916D-458D-82E9-FD70FB660D1F}"/>
    <dgm:cxn modelId="{757C0E33-F7BF-4F5F-AE24-1881555BAAA5}" type="presOf" srcId="{117E8616-DF62-4446-B5F6-550EC16F44A3}" destId="{8BED346A-571F-49C5-95E0-294BB4529954}" srcOrd="0" destOrd="0" presId="urn:microsoft.com/office/officeart/2005/8/layout/cycle3"/>
    <dgm:cxn modelId="{D55097F2-7259-49AF-913A-4852C5A0F2E4}" type="presOf" srcId="{8A7B2BA9-320E-422A-8916-70FD13B494C1}" destId="{7ADF373F-4380-4CBE-8EC9-11AF1A4095FD}" srcOrd="0" destOrd="0" presId="urn:microsoft.com/office/officeart/2005/8/layout/cycle3"/>
    <dgm:cxn modelId="{2D76121D-C318-4934-A19B-4737008AA22C}" srcId="{042A6C75-2D81-410E-B3CB-27BC372BDB45}" destId="{9FCF08DE-6B91-4DEE-AD70-AA270B253A08}" srcOrd="0" destOrd="0" parTransId="{F9AA9B6B-3AB8-4C0C-8BBF-C050E9824C6F}" sibTransId="{8A7B2BA9-320E-422A-8916-70FD13B494C1}"/>
    <dgm:cxn modelId="{F68489ED-9BBE-4531-BF58-005430077447}" type="presOf" srcId="{1CFFB7FE-A671-4A5B-891F-334F4BF7CB51}" destId="{8FCF8596-A382-48A0-A622-38FC9A3EE732}" srcOrd="0" destOrd="0" presId="urn:microsoft.com/office/officeart/2005/8/layout/cycle3"/>
    <dgm:cxn modelId="{E1D16423-6FED-4CE9-AC81-5CEE3EE42620}" srcId="{042A6C75-2D81-410E-B3CB-27BC372BDB45}" destId="{BD8FDE6B-AC03-47CF-9621-B2CA8191291B}" srcOrd="1" destOrd="0" parTransId="{9E28C98C-BE1D-4A6F-9302-F5A76EC75A49}" sibTransId="{B3C073E7-901E-4F57-8710-9EBE1A091068}"/>
    <dgm:cxn modelId="{B75DCD9E-53EF-4ABF-A4A4-1DA8AF6E78DF}" type="presOf" srcId="{93D86020-189D-43FD-829C-4461812DF589}" destId="{9F39077F-85FF-4FFA-A8A5-E7CE343A6F78}" srcOrd="0" destOrd="0" presId="urn:microsoft.com/office/officeart/2005/8/layout/cycle3"/>
    <dgm:cxn modelId="{2E6AB503-83BE-4DFC-9A1D-9056BE960306}" srcId="{042A6C75-2D81-410E-B3CB-27BC372BDB45}" destId="{93D86020-189D-43FD-829C-4461812DF589}" srcOrd="3" destOrd="0" parTransId="{06701FCE-89D2-4562-B777-3A7A577C873F}" sibTransId="{E5B5861E-E857-46DE-8285-1D7131458F76}"/>
    <dgm:cxn modelId="{02F183AC-6DBA-4B8D-A103-0A5A58A437DC}" type="presOf" srcId="{ECC57421-70E1-4F37-89B4-39D509D4D56D}" destId="{D8A23E6E-FB11-4698-B4C4-6B6B15B231F5}" srcOrd="0" destOrd="0" presId="urn:microsoft.com/office/officeart/2005/8/layout/cycle3"/>
    <dgm:cxn modelId="{35B0BA04-754D-436A-8B1C-69F75CBB16DD}" type="presOf" srcId="{9FCF08DE-6B91-4DEE-AD70-AA270B253A08}" destId="{422395D2-96C1-4474-BB58-E2D2BF3221FE}" srcOrd="0" destOrd="0" presId="urn:microsoft.com/office/officeart/2005/8/layout/cycle3"/>
    <dgm:cxn modelId="{942334C9-05AC-42B9-A8D8-04C1F344AF00}" type="presOf" srcId="{8784B38A-94B0-4028-9F1C-0D21B02D2BFD}" destId="{BFF5C791-4111-4FED-A381-A9ACE5333F83}" srcOrd="0" destOrd="0" presId="urn:microsoft.com/office/officeart/2005/8/layout/cycle3"/>
    <dgm:cxn modelId="{9F53088A-3658-44EE-9D47-6C2B077B45EB}" srcId="{042A6C75-2D81-410E-B3CB-27BC372BDB45}" destId="{8784B38A-94B0-4028-9F1C-0D21B02D2BFD}" srcOrd="2" destOrd="0" parTransId="{FF8C7CBE-C00F-4881-9314-AC56A5CB2DCC}" sibTransId="{0D35F8B6-76D0-410F-B196-14B7986C7A4B}"/>
    <dgm:cxn modelId="{EFFA8C8B-7F27-426B-AB08-A41BE194AF74}" type="presParOf" srcId="{1CD42288-93EF-42A6-AD5E-00B33B18B55A}" destId="{D7E4B7A9-8F36-43B9-BFE8-311C2D2E087C}" srcOrd="0" destOrd="0" presId="urn:microsoft.com/office/officeart/2005/8/layout/cycle3"/>
    <dgm:cxn modelId="{261C3BBC-A2FD-4CDA-9D3B-39A4EF433386}" type="presParOf" srcId="{D7E4B7A9-8F36-43B9-BFE8-311C2D2E087C}" destId="{422395D2-96C1-4474-BB58-E2D2BF3221FE}" srcOrd="0" destOrd="0" presId="urn:microsoft.com/office/officeart/2005/8/layout/cycle3"/>
    <dgm:cxn modelId="{FC38B071-CCF3-49C0-A4B3-CDA6D3E89620}" type="presParOf" srcId="{D7E4B7A9-8F36-43B9-BFE8-311C2D2E087C}" destId="{7ADF373F-4380-4CBE-8EC9-11AF1A4095FD}" srcOrd="1" destOrd="0" presId="urn:microsoft.com/office/officeart/2005/8/layout/cycle3"/>
    <dgm:cxn modelId="{9689DA2A-9EC0-445E-8179-20E7DAF0A08A}" type="presParOf" srcId="{D7E4B7A9-8F36-43B9-BFE8-311C2D2E087C}" destId="{48A04360-AA15-4151-85B0-52F321329C73}" srcOrd="2" destOrd="0" presId="urn:microsoft.com/office/officeart/2005/8/layout/cycle3"/>
    <dgm:cxn modelId="{8DCCEB9A-0F62-4CAF-BAFD-3729F98B1512}" type="presParOf" srcId="{D7E4B7A9-8F36-43B9-BFE8-311C2D2E087C}" destId="{BFF5C791-4111-4FED-A381-A9ACE5333F83}" srcOrd="3" destOrd="0" presId="urn:microsoft.com/office/officeart/2005/8/layout/cycle3"/>
    <dgm:cxn modelId="{EA133133-872F-4413-9714-33D36DE21771}" type="presParOf" srcId="{D7E4B7A9-8F36-43B9-BFE8-311C2D2E087C}" destId="{9F39077F-85FF-4FFA-A8A5-E7CE343A6F78}" srcOrd="4" destOrd="0" presId="urn:microsoft.com/office/officeart/2005/8/layout/cycle3"/>
    <dgm:cxn modelId="{722ABB1D-1369-4A69-9FAC-5791EFD53988}" type="presParOf" srcId="{D7E4B7A9-8F36-43B9-BFE8-311C2D2E087C}" destId="{8BED346A-571F-49C5-95E0-294BB4529954}" srcOrd="5" destOrd="0" presId="urn:microsoft.com/office/officeart/2005/8/layout/cycle3"/>
    <dgm:cxn modelId="{26B289AD-4BFA-4965-9EC8-BF0E50F93B3A}" type="presParOf" srcId="{D7E4B7A9-8F36-43B9-BFE8-311C2D2E087C}" destId="{D8A23E6E-FB11-4698-B4C4-6B6B15B231F5}" srcOrd="6" destOrd="0" presId="urn:microsoft.com/office/officeart/2005/8/layout/cycle3"/>
    <dgm:cxn modelId="{44270576-82CF-47D6-A130-41F590EFFDB5}" type="presParOf" srcId="{D7E4B7A9-8F36-43B9-BFE8-311C2D2E087C}" destId="{8FCF8596-A382-48A0-A622-38FC9A3EE732}" srcOrd="7" destOrd="0" presId="urn:microsoft.com/office/officeart/2005/8/layout/cycle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CEED3F-7292-419E-9F4B-BD7948C99163}" type="doc">
      <dgm:prSet loTypeId="urn:microsoft.com/office/officeart/2005/8/layout/chevron1" loCatId="process" qsTypeId="urn:microsoft.com/office/officeart/2005/8/quickstyle/simple5" qsCatId="simple" csTypeId="urn:microsoft.com/office/officeart/2005/8/colors/colorful4" csCatId="colorful" phldr="1"/>
      <dgm:spPr/>
    </dgm:pt>
    <dgm:pt modelId="{6DD9FBE9-72F4-4CDA-9982-5DE631A6C790}">
      <dgm:prSet phldrT="[Texto]" custT="1"/>
      <dgm:spPr/>
      <dgm:t>
        <a:bodyPr/>
        <a:lstStyle/>
        <a:p>
          <a:r>
            <a:rPr lang="es-ES" sz="1800" b="1" dirty="0"/>
            <a:t>Misión</a:t>
          </a:r>
        </a:p>
      </dgm:t>
    </dgm:pt>
    <dgm:pt modelId="{4BEC4863-9BBF-4E2F-A5A2-B66DF3D1B5A2}" type="parTrans" cxnId="{32043115-1B58-4B66-BF8A-4136646E080B}">
      <dgm:prSet/>
      <dgm:spPr/>
      <dgm:t>
        <a:bodyPr/>
        <a:lstStyle/>
        <a:p>
          <a:endParaRPr lang="es-ES" sz="1800" b="1"/>
        </a:p>
      </dgm:t>
    </dgm:pt>
    <dgm:pt modelId="{2ADE5052-77E2-4144-A5DF-D9033F458A5E}" type="sibTrans" cxnId="{32043115-1B58-4B66-BF8A-4136646E080B}">
      <dgm:prSet/>
      <dgm:spPr/>
      <dgm:t>
        <a:bodyPr/>
        <a:lstStyle/>
        <a:p>
          <a:endParaRPr lang="es-ES" sz="1800" b="1"/>
        </a:p>
      </dgm:t>
    </dgm:pt>
    <dgm:pt modelId="{F40F080C-EA89-4C99-AC07-7BD262702B9F}">
      <dgm:prSet phldrT="[Texto]" custT="1"/>
      <dgm:spPr/>
      <dgm:t>
        <a:bodyPr/>
        <a:lstStyle/>
        <a:p>
          <a:r>
            <a:rPr lang="es-ES" sz="1800" b="1" dirty="0"/>
            <a:t>Ejes estratégicos</a:t>
          </a:r>
        </a:p>
      </dgm:t>
    </dgm:pt>
    <dgm:pt modelId="{A948FD44-F251-4A55-88A2-CFCC2C536F9C}" type="parTrans" cxnId="{DFC6B2C8-2924-476F-8BB0-F8B09D078919}">
      <dgm:prSet/>
      <dgm:spPr/>
      <dgm:t>
        <a:bodyPr/>
        <a:lstStyle/>
        <a:p>
          <a:endParaRPr lang="es-ES" sz="1800" b="1"/>
        </a:p>
      </dgm:t>
    </dgm:pt>
    <dgm:pt modelId="{86832F6A-3CF5-4BDB-A85E-B2843B42F161}" type="sibTrans" cxnId="{DFC6B2C8-2924-476F-8BB0-F8B09D078919}">
      <dgm:prSet/>
      <dgm:spPr/>
      <dgm:t>
        <a:bodyPr/>
        <a:lstStyle/>
        <a:p>
          <a:endParaRPr lang="es-ES" sz="1800" b="1"/>
        </a:p>
      </dgm:t>
    </dgm:pt>
    <dgm:pt modelId="{73B919E9-B270-4BA8-8BB6-14E6951C8FDA}">
      <dgm:prSet phldrT="[Texto]" custT="1"/>
      <dgm:spPr/>
      <dgm:t>
        <a:bodyPr/>
        <a:lstStyle/>
        <a:p>
          <a:r>
            <a:rPr lang="es-ES" sz="1800" b="1" dirty="0"/>
            <a:t>Plan de actuación</a:t>
          </a:r>
        </a:p>
      </dgm:t>
    </dgm:pt>
    <dgm:pt modelId="{8D071D25-9443-4888-ADF7-CCC13B62FAD9}" type="parTrans" cxnId="{D8048DFF-43E6-46E6-BC7C-B2636270AD2A}">
      <dgm:prSet/>
      <dgm:spPr/>
      <dgm:t>
        <a:bodyPr/>
        <a:lstStyle/>
        <a:p>
          <a:endParaRPr lang="es-ES" sz="1800" b="1"/>
        </a:p>
      </dgm:t>
    </dgm:pt>
    <dgm:pt modelId="{C9EAE3C2-F7B9-4B77-B105-26D96EFB07C3}" type="sibTrans" cxnId="{D8048DFF-43E6-46E6-BC7C-B2636270AD2A}">
      <dgm:prSet/>
      <dgm:spPr/>
      <dgm:t>
        <a:bodyPr/>
        <a:lstStyle/>
        <a:p>
          <a:endParaRPr lang="es-ES" sz="1800" b="1"/>
        </a:p>
      </dgm:t>
    </dgm:pt>
    <dgm:pt modelId="{224EA678-D6BD-4FE9-B0A7-22EE4022DC68}">
      <dgm:prSet phldrT="[Texto]" custT="1"/>
      <dgm:spPr/>
      <dgm:t>
        <a:bodyPr/>
        <a:lstStyle/>
        <a:p>
          <a:r>
            <a:rPr lang="es-ES" sz="1800" b="1" dirty="0"/>
            <a:t>Plan de acción anual</a:t>
          </a:r>
        </a:p>
      </dgm:t>
    </dgm:pt>
    <dgm:pt modelId="{622E9426-CF97-4266-915A-C337079D1033}" type="parTrans" cxnId="{BF3696EA-4CD4-4FCA-BB76-F1F443F69466}">
      <dgm:prSet/>
      <dgm:spPr/>
      <dgm:t>
        <a:bodyPr/>
        <a:lstStyle/>
        <a:p>
          <a:endParaRPr lang="es-ES" sz="1800" b="1"/>
        </a:p>
      </dgm:t>
    </dgm:pt>
    <dgm:pt modelId="{F278B884-EB46-4771-9E13-CCB707E42402}" type="sibTrans" cxnId="{BF3696EA-4CD4-4FCA-BB76-F1F443F69466}">
      <dgm:prSet/>
      <dgm:spPr/>
      <dgm:t>
        <a:bodyPr/>
        <a:lstStyle/>
        <a:p>
          <a:endParaRPr lang="es-ES" sz="1800" b="1"/>
        </a:p>
      </dgm:t>
    </dgm:pt>
    <dgm:pt modelId="{CCE34E70-EF2D-49A2-BCC8-E53B08DED102}" type="pres">
      <dgm:prSet presAssocID="{0ECEED3F-7292-419E-9F4B-BD7948C99163}" presName="Name0" presStyleCnt="0">
        <dgm:presLayoutVars>
          <dgm:dir/>
          <dgm:animLvl val="lvl"/>
          <dgm:resizeHandles val="exact"/>
        </dgm:presLayoutVars>
      </dgm:prSet>
      <dgm:spPr/>
    </dgm:pt>
    <dgm:pt modelId="{00D038F6-BEF9-437B-848C-7249986F4874}" type="pres">
      <dgm:prSet presAssocID="{6DD9FBE9-72F4-4CDA-9982-5DE631A6C790}" presName="parTxOnly" presStyleLbl="node1" presStyleIdx="0" presStyleCnt="4">
        <dgm:presLayoutVars>
          <dgm:chMax val="0"/>
          <dgm:chPref val="0"/>
          <dgm:bulletEnabled val="1"/>
        </dgm:presLayoutVars>
      </dgm:prSet>
      <dgm:spPr/>
      <dgm:t>
        <a:bodyPr/>
        <a:lstStyle/>
        <a:p>
          <a:endParaRPr lang="es-ES"/>
        </a:p>
      </dgm:t>
    </dgm:pt>
    <dgm:pt modelId="{6CEDBDF6-BD7D-47E9-8807-BDE808C60566}" type="pres">
      <dgm:prSet presAssocID="{2ADE5052-77E2-4144-A5DF-D9033F458A5E}" presName="parTxOnlySpace" presStyleCnt="0"/>
      <dgm:spPr/>
    </dgm:pt>
    <dgm:pt modelId="{B826BB40-8984-4D8F-BBE7-4BC8998F49CD}" type="pres">
      <dgm:prSet presAssocID="{F40F080C-EA89-4C99-AC07-7BD262702B9F}" presName="parTxOnly" presStyleLbl="node1" presStyleIdx="1" presStyleCnt="4">
        <dgm:presLayoutVars>
          <dgm:chMax val="0"/>
          <dgm:chPref val="0"/>
          <dgm:bulletEnabled val="1"/>
        </dgm:presLayoutVars>
      </dgm:prSet>
      <dgm:spPr/>
      <dgm:t>
        <a:bodyPr/>
        <a:lstStyle/>
        <a:p>
          <a:endParaRPr lang="es-ES"/>
        </a:p>
      </dgm:t>
    </dgm:pt>
    <dgm:pt modelId="{28DD9ADD-FED5-4500-9584-6A530CFFF086}" type="pres">
      <dgm:prSet presAssocID="{86832F6A-3CF5-4BDB-A85E-B2843B42F161}" presName="parTxOnlySpace" presStyleCnt="0"/>
      <dgm:spPr/>
    </dgm:pt>
    <dgm:pt modelId="{BC8FDD36-7F9A-407B-B3F1-6B4D999F2792}" type="pres">
      <dgm:prSet presAssocID="{73B919E9-B270-4BA8-8BB6-14E6951C8FDA}" presName="parTxOnly" presStyleLbl="node1" presStyleIdx="2" presStyleCnt="4">
        <dgm:presLayoutVars>
          <dgm:chMax val="0"/>
          <dgm:chPref val="0"/>
          <dgm:bulletEnabled val="1"/>
        </dgm:presLayoutVars>
      </dgm:prSet>
      <dgm:spPr/>
      <dgm:t>
        <a:bodyPr/>
        <a:lstStyle/>
        <a:p>
          <a:endParaRPr lang="es-ES"/>
        </a:p>
      </dgm:t>
    </dgm:pt>
    <dgm:pt modelId="{401D84AE-8E94-4020-A058-65EE6135B22C}" type="pres">
      <dgm:prSet presAssocID="{C9EAE3C2-F7B9-4B77-B105-26D96EFB07C3}" presName="parTxOnlySpace" presStyleCnt="0"/>
      <dgm:spPr/>
    </dgm:pt>
    <dgm:pt modelId="{BF414E5E-7B1A-4356-9FB3-9F129F6AFA40}" type="pres">
      <dgm:prSet presAssocID="{224EA678-D6BD-4FE9-B0A7-22EE4022DC68}" presName="parTxOnly" presStyleLbl="node1" presStyleIdx="3" presStyleCnt="4">
        <dgm:presLayoutVars>
          <dgm:chMax val="0"/>
          <dgm:chPref val="0"/>
          <dgm:bulletEnabled val="1"/>
        </dgm:presLayoutVars>
      </dgm:prSet>
      <dgm:spPr/>
      <dgm:t>
        <a:bodyPr/>
        <a:lstStyle/>
        <a:p>
          <a:endParaRPr lang="es-ES"/>
        </a:p>
      </dgm:t>
    </dgm:pt>
  </dgm:ptLst>
  <dgm:cxnLst>
    <dgm:cxn modelId="{02E123A7-9423-40E3-A07F-807A05D64C79}" type="presOf" srcId="{73B919E9-B270-4BA8-8BB6-14E6951C8FDA}" destId="{BC8FDD36-7F9A-407B-B3F1-6B4D999F2792}" srcOrd="0" destOrd="0" presId="urn:microsoft.com/office/officeart/2005/8/layout/chevron1"/>
    <dgm:cxn modelId="{809A4F6E-6141-4A00-8A4A-ACD4E11FB479}" type="presOf" srcId="{6DD9FBE9-72F4-4CDA-9982-5DE631A6C790}" destId="{00D038F6-BEF9-437B-848C-7249986F4874}" srcOrd="0" destOrd="0" presId="urn:microsoft.com/office/officeart/2005/8/layout/chevron1"/>
    <dgm:cxn modelId="{32043115-1B58-4B66-BF8A-4136646E080B}" srcId="{0ECEED3F-7292-419E-9F4B-BD7948C99163}" destId="{6DD9FBE9-72F4-4CDA-9982-5DE631A6C790}" srcOrd="0" destOrd="0" parTransId="{4BEC4863-9BBF-4E2F-A5A2-B66DF3D1B5A2}" sibTransId="{2ADE5052-77E2-4144-A5DF-D9033F458A5E}"/>
    <dgm:cxn modelId="{AA082F0A-8618-4ECD-AF28-C11DDDC8DBF6}" type="presOf" srcId="{224EA678-D6BD-4FE9-B0A7-22EE4022DC68}" destId="{BF414E5E-7B1A-4356-9FB3-9F129F6AFA40}" srcOrd="0" destOrd="0" presId="urn:microsoft.com/office/officeart/2005/8/layout/chevron1"/>
    <dgm:cxn modelId="{BF3696EA-4CD4-4FCA-BB76-F1F443F69466}" srcId="{0ECEED3F-7292-419E-9F4B-BD7948C99163}" destId="{224EA678-D6BD-4FE9-B0A7-22EE4022DC68}" srcOrd="3" destOrd="0" parTransId="{622E9426-CF97-4266-915A-C337079D1033}" sibTransId="{F278B884-EB46-4771-9E13-CCB707E42402}"/>
    <dgm:cxn modelId="{DEE78232-0CF2-40F3-8AF8-797C5F512324}" type="presOf" srcId="{F40F080C-EA89-4C99-AC07-7BD262702B9F}" destId="{B826BB40-8984-4D8F-BBE7-4BC8998F49CD}" srcOrd="0" destOrd="0" presId="urn:microsoft.com/office/officeart/2005/8/layout/chevron1"/>
    <dgm:cxn modelId="{DFC6B2C8-2924-476F-8BB0-F8B09D078919}" srcId="{0ECEED3F-7292-419E-9F4B-BD7948C99163}" destId="{F40F080C-EA89-4C99-AC07-7BD262702B9F}" srcOrd="1" destOrd="0" parTransId="{A948FD44-F251-4A55-88A2-CFCC2C536F9C}" sibTransId="{86832F6A-3CF5-4BDB-A85E-B2843B42F161}"/>
    <dgm:cxn modelId="{9F049FB2-8BDD-4C89-AED4-1CEDE234BE37}" type="presOf" srcId="{0ECEED3F-7292-419E-9F4B-BD7948C99163}" destId="{CCE34E70-EF2D-49A2-BCC8-E53B08DED102}" srcOrd="0" destOrd="0" presId="urn:microsoft.com/office/officeart/2005/8/layout/chevron1"/>
    <dgm:cxn modelId="{D8048DFF-43E6-46E6-BC7C-B2636270AD2A}" srcId="{0ECEED3F-7292-419E-9F4B-BD7948C99163}" destId="{73B919E9-B270-4BA8-8BB6-14E6951C8FDA}" srcOrd="2" destOrd="0" parTransId="{8D071D25-9443-4888-ADF7-CCC13B62FAD9}" sibTransId="{C9EAE3C2-F7B9-4B77-B105-26D96EFB07C3}"/>
    <dgm:cxn modelId="{8336D960-7940-4550-9DA6-EE39C9E651DF}" type="presParOf" srcId="{CCE34E70-EF2D-49A2-BCC8-E53B08DED102}" destId="{00D038F6-BEF9-437B-848C-7249986F4874}" srcOrd="0" destOrd="0" presId="urn:microsoft.com/office/officeart/2005/8/layout/chevron1"/>
    <dgm:cxn modelId="{7B46CEE8-4142-4CC8-AFF7-08BD8FECA100}" type="presParOf" srcId="{CCE34E70-EF2D-49A2-BCC8-E53B08DED102}" destId="{6CEDBDF6-BD7D-47E9-8807-BDE808C60566}" srcOrd="1" destOrd="0" presId="urn:microsoft.com/office/officeart/2005/8/layout/chevron1"/>
    <dgm:cxn modelId="{A767A21B-628D-4864-A6C7-0432A7B6B56B}" type="presParOf" srcId="{CCE34E70-EF2D-49A2-BCC8-E53B08DED102}" destId="{B826BB40-8984-4D8F-BBE7-4BC8998F49CD}" srcOrd="2" destOrd="0" presId="urn:microsoft.com/office/officeart/2005/8/layout/chevron1"/>
    <dgm:cxn modelId="{44C3751E-4D9E-40F3-870E-A0286FFF097E}" type="presParOf" srcId="{CCE34E70-EF2D-49A2-BCC8-E53B08DED102}" destId="{28DD9ADD-FED5-4500-9584-6A530CFFF086}" srcOrd="3" destOrd="0" presId="urn:microsoft.com/office/officeart/2005/8/layout/chevron1"/>
    <dgm:cxn modelId="{6750254C-8977-430A-BB6B-A71D5FBB5A34}" type="presParOf" srcId="{CCE34E70-EF2D-49A2-BCC8-E53B08DED102}" destId="{BC8FDD36-7F9A-407B-B3F1-6B4D999F2792}" srcOrd="4" destOrd="0" presId="urn:microsoft.com/office/officeart/2005/8/layout/chevron1"/>
    <dgm:cxn modelId="{563F1AA5-29C1-4EBB-B98C-9CF649CE2DF7}" type="presParOf" srcId="{CCE34E70-EF2D-49A2-BCC8-E53B08DED102}" destId="{401D84AE-8E94-4020-A058-65EE6135B22C}" srcOrd="5" destOrd="0" presId="urn:microsoft.com/office/officeart/2005/8/layout/chevron1"/>
    <dgm:cxn modelId="{6E719C2B-8424-4150-9781-ED80F4C7862E}" type="presParOf" srcId="{CCE34E70-EF2D-49A2-BCC8-E53B08DED102}" destId="{BF414E5E-7B1A-4356-9FB3-9F129F6AFA40}"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4F8428A-19B7-44D2-8116-9DBC49727007}"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s-ES"/>
        </a:p>
      </dgm:t>
    </dgm:pt>
    <dgm:pt modelId="{040879C3-B40C-41E8-ACE0-60E40AE06AB3}">
      <dgm:prSet phldrT="[Texto]"/>
      <dgm:spPr/>
      <dgm:t>
        <a:bodyPr/>
        <a:lstStyle/>
        <a:p>
          <a:endParaRPr lang="es-ES" dirty="0"/>
        </a:p>
      </dgm:t>
    </dgm:pt>
    <dgm:pt modelId="{C75D8157-0E3A-42F1-99FE-56AC17E22D5C}" type="parTrans" cxnId="{4A749672-47AC-4537-907D-4D253244EED4}">
      <dgm:prSet/>
      <dgm:spPr/>
      <dgm:t>
        <a:bodyPr/>
        <a:lstStyle/>
        <a:p>
          <a:endParaRPr lang="es-ES"/>
        </a:p>
      </dgm:t>
    </dgm:pt>
    <dgm:pt modelId="{0DD5C556-4ECE-45F1-A9C7-BD27C8DAF901}" type="sibTrans" cxnId="{4A749672-47AC-4537-907D-4D253244EED4}">
      <dgm:prSet/>
      <dgm:spPr/>
      <dgm:t>
        <a:bodyPr/>
        <a:lstStyle/>
        <a:p>
          <a:endParaRPr lang="es-ES"/>
        </a:p>
      </dgm:t>
    </dgm:pt>
    <dgm:pt modelId="{44508B4A-F73A-4540-BBDA-752501687166}">
      <dgm:prSet phldrT="[Texto]" custT="1"/>
      <dgm:spPr/>
      <dgm:t>
        <a:bodyPr/>
        <a:lstStyle/>
        <a:p>
          <a:r>
            <a:rPr lang="es-ES" sz="1400" b="1" dirty="0">
              <a:solidFill>
                <a:schemeClr val="accent5">
                  <a:lumMod val="75000"/>
                </a:schemeClr>
              </a:solidFill>
            </a:rPr>
            <a:t>1 </a:t>
          </a:r>
          <a:r>
            <a:rPr lang="es-ES" sz="1600" b="0" dirty="0">
              <a:solidFill>
                <a:schemeClr val="accent5">
                  <a:lumMod val="75000"/>
                </a:schemeClr>
              </a:solidFill>
            </a:rPr>
            <a:t>- Apostar por la </a:t>
          </a:r>
          <a:r>
            <a:rPr lang="es-ES" sz="1600" b="1" dirty="0">
              <a:solidFill>
                <a:schemeClr val="accent5">
                  <a:lumMod val="75000"/>
                </a:schemeClr>
              </a:solidFill>
            </a:rPr>
            <a:t>formación</a:t>
          </a:r>
          <a:r>
            <a:rPr lang="es-ES" sz="1600" b="0" dirty="0">
              <a:solidFill>
                <a:schemeClr val="accent5">
                  <a:lumMod val="75000"/>
                </a:schemeClr>
              </a:solidFill>
            </a:rPr>
            <a:t> a todos los niveles y atraer </a:t>
          </a:r>
          <a:r>
            <a:rPr lang="es-ES" sz="1600" b="1" dirty="0">
              <a:solidFill>
                <a:schemeClr val="accent5">
                  <a:lumMod val="75000"/>
                </a:schemeClr>
              </a:solidFill>
            </a:rPr>
            <a:t>capital humano</a:t>
          </a:r>
        </a:p>
      </dgm:t>
    </dgm:pt>
    <dgm:pt modelId="{0B3EF8AE-609E-4694-AA6F-55500FCD62E7}" type="parTrans" cxnId="{0F874E01-4390-41FC-A202-8910A88DA1F0}">
      <dgm:prSet/>
      <dgm:spPr/>
      <dgm:t>
        <a:bodyPr/>
        <a:lstStyle/>
        <a:p>
          <a:endParaRPr lang="es-ES"/>
        </a:p>
      </dgm:t>
    </dgm:pt>
    <dgm:pt modelId="{91DC7C2F-65F3-4945-8CC5-F142760A1F58}" type="sibTrans" cxnId="{0F874E01-4390-41FC-A202-8910A88DA1F0}">
      <dgm:prSet/>
      <dgm:spPr/>
      <dgm:t>
        <a:bodyPr/>
        <a:lstStyle/>
        <a:p>
          <a:endParaRPr lang="es-ES"/>
        </a:p>
      </dgm:t>
    </dgm:pt>
    <dgm:pt modelId="{AECC4F91-BACC-4BAF-84CC-1CE8D2E798C2}">
      <dgm:prSet/>
      <dgm:spPr/>
      <dgm:t>
        <a:bodyPr/>
        <a:lstStyle/>
        <a:p>
          <a:r>
            <a:rPr lang="es-ES" b="1" dirty="0">
              <a:solidFill>
                <a:schemeClr val="accent5">
                  <a:lumMod val="75000"/>
                </a:schemeClr>
              </a:solidFill>
            </a:rPr>
            <a:t>2 - </a:t>
          </a:r>
          <a:r>
            <a:rPr lang="es-ES" b="0" dirty="0">
              <a:solidFill>
                <a:schemeClr val="accent5">
                  <a:lumMod val="75000"/>
                </a:schemeClr>
              </a:solidFill>
            </a:rPr>
            <a:t>Avanzar a través de </a:t>
          </a:r>
          <a:r>
            <a:rPr lang="es-ES" b="1" dirty="0">
              <a:solidFill>
                <a:schemeClr val="accent5">
                  <a:lumMod val="75000"/>
                </a:schemeClr>
              </a:solidFill>
            </a:rPr>
            <a:t>la innovación y la investigación </a:t>
          </a:r>
        </a:p>
      </dgm:t>
    </dgm:pt>
    <dgm:pt modelId="{F83B4B66-E111-4F41-B4E7-4080486914B5}" type="parTrans" cxnId="{5735527C-BDC1-4E65-B25A-2A32501E1BBB}">
      <dgm:prSet/>
      <dgm:spPr/>
      <dgm:t>
        <a:bodyPr/>
        <a:lstStyle/>
        <a:p>
          <a:endParaRPr lang="es-ES"/>
        </a:p>
      </dgm:t>
    </dgm:pt>
    <dgm:pt modelId="{C5380189-FB69-44EE-9CD9-C47B27E3BFEB}" type="sibTrans" cxnId="{5735527C-BDC1-4E65-B25A-2A32501E1BBB}">
      <dgm:prSet/>
      <dgm:spPr/>
      <dgm:t>
        <a:bodyPr/>
        <a:lstStyle/>
        <a:p>
          <a:endParaRPr lang="es-ES"/>
        </a:p>
      </dgm:t>
    </dgm:pt>
    <dgm:pt modelId="{2519A34D-D1CF-44CD-BBCF-FE5F8C184903}">
      <dgm:prSet/>
      <dgm:spPr/>
      <dgm:t>
        <a:bodyPr/>
        <a:lstStyle/>
        <a:p>
          <a:r>
            <a:rPr lang="es-ES" b="1" dirty="0">
              <a:solidFill>
                <a:schemeClr val="accent5">
                  <a:lumMod val="75000"/>
                </a:schemeClr>
              </a:solidFill>
            </a:rPr>
            <a:t>3 - </a:t>
          </a:r>
          <a:r>
            <a:rPr lang="es-ES" b="0" dirty="0">
              <a:solidFill>
                <a:schemeClr val="accent5">
                  <a:lumMod val="75000"/>
                </a:schemeClr>
              </a:solidFill>
            </a:rPr>
            <a:t>Mejorar la </a:t>
          </a:r>
          <a:r>
            <a:rPr lang="es-ES" b="1" dirty="0">
              <a:solidFill>
                <a:schemeClr val="accent5">
                  <a:lumMod val="75000"/>
                </a:schemeClr>
              </a:solidFill>
            </a:rPr>
            <a:t>gestión del conocimiento y transferencia</a:t>
          </a:r>
        </a:p>
      </dgm:t>
    </dgm:pt>
    <dgm:pt modelId="{E83B897D-8DB6-4A84-9C07-8BD8CC975111}" type="parTrans" cxnId="{5619E77C-CE46-469C-8E3C-DC9B8F4B3CA6}">
      <dgm:prSet/>
      <dgm:spPr/>
      <dgm:t>
        <a:bodyPr/>
        <a:lstStyle/>
        <a:p>
          <a:endParaRPr lang="es-ES"/>
        </a:p>
      </dgm:t>
    </dgm:pt>
    <dgm:pt modelId="{0C726ED4-0DF4-4F95-B238-70811232C1FA}" type="sibTrans" cxnId="{5619E77C-CE46-469C-8E3C-DC9B8F4B3CA6}">
      <dgm:prSet/>
      <dgm:spPr/>
      <dgm:t>
        <a:bodyPr/>
        <a:lstStyle/>
        <a:p>
          <a:endParaRPr lang="es-ES"/>
        </a:p>
      </dgm:t>
    </dgm:pt>
    <dgm:pt modelId="{C63475FD-C87E-4BAD-8787-BBB255088945}">
      <dgm:prSet/>
      <dgm:spPr/>
      <dgm:t>
        <a:bodyPr/>
        <a:lstStyle/>
        <a:p>
          <a:r>
            <a:rPr lang="es-ES" b="1" dirty="0">
              <a:solidFill>
                <a:schemeClr val="accent5">
                  <a:lumMod val="75000"/>
                </a:schemeClr>
              </a:solidFill>
            </a:rPr>
            <a:t>4 - </a:t>
          </a:r>
          <a:r>
            <a:rPr lang="es-ES" b="0" dirty="0">
              <a:solidFill>
                <a:schemeClr val="accent5">
                  <a:lumMod val="75000"/>
                </a:schemeClr>
              </a:solidFill>
            </a:rPr>
            <a:t>Reforzar la </a:t>
          </a:r>
          <a:r>
            <a:rPr lang="es-ES" b="1" dirty="0">
              <a:solidFill>
                <a:schemeClr val="accent5">
                  <a:lumMod val="75000"/>
                </a:schemeClr>
              </a:solidFill>
            </a:rPr>
            <a:t>colaboración entre actores </a:t>
          </a:r>
          <a:r>
            <a:rPr lang="es-ES" b="0" dirty="0">
              <a:solidFill>
                <a:schemeClr val="accent5">
                  <a:lumMod val="75000"/>
                </a:schemeClr>
              </a:solidFill>
            </a:rPr>
            <a:t>de la cadena de valor</a:t>
          </a:r>
        </a:p>
      </dgm:t>
    </dgm:pt>
    <dgm:pt modelId="{27EB30FA-4EDC-4352-830A-3C5A48EE9D5F}" type="parTrans" cxnId="{455C2092-52D5-47C4-96AA-6D121086A164}">
      <dgm:prSet/>
      <dgm:spPr/>
      <dgm:t>
        <a:bodyPr/>
        <a:lstStyle/>
        <a:p>
          <a:endParaRPr lang="es-ES"/>
        </a:p>
      </dgm:t>
    </dgm:pt>
    <dgm:pt modelId="{9D5543C1-7151-408D-B39E-F2C7E836D4D2}" type="sibTrans" cxnId="{455C2092-52D5-47C4-96AA-6D121086A164}">
      <dgm:prSet/>
      <dgm:spPr/>
      <dgm:t>
        <a:bodyPr/>
        <a:lstStyle/>
        <a:p>
          <a:endParaRPr lang="es-ES"/>
        </a:p>
      </dgm:t>
    </dgm:pt>
    <dgm:pt modelId="{758B9472-6FDD-4E62-9B63-04683FA8D97A}">
      <dgm:prSet/>
      <dgm:spPr/>
      <dgm:t>
        <a:bodyPr/>
        <a:lstStyle/>
        <a:p>
          <a:r>
            <a:rPr lang="es-ES" b="1" dirty="0">
              <a:solidFill>
                <a:schemeClr val="accent5">
                  <a:lumMod val="75000"/>
                </a:schemeClr>
              </a:solidFill>
            </a:rPr>
            <a:t>5 – La sostenibilidad</a:t>
          </a:r>
          <a:r>
            <a:rPr lang="es-ES" b="0" dirty="0">
              <a:solidFill>
                <a:schemeClr val="accent5">
                  <a:lumMod val="75000"/>
                </a:schemeClr>
              </a:solidFill>
            </a:rPr>
            <a:t> como prioridad central del sector</a:t>
          </a:r>
        </a:p>
      </dgm:t>
    </dgm:pt>
    <dgm:pt modelId="{AB6E91D2-89E8-4214-8F82-AA97515088DA}" type="parTrans" cxnId="{130F52B6-372A-4205-AFE4-83EBAAE36140}">
      <dgm:prSet/>
      <dgm:spPr/>
      <dgm:t>
        <a:bodyPr/>
        <a:lstStyle/>
        <a:p>
          <a:endParaRPr lang="es-ES"/>
        </a:p>
      </dgm:t>
    </dgm:pt>
    <dgm:pt modelId="{3ADC2488-DB2C-4ADE-B515-2492907E4F1E}" type="sibTrans" cxnId="{130F52B6-372A-4205-AFE4-83EBAAE36140}">
      <dgm:prSet/>
      <dgm:spPr/>
      <dgm:t>
        <a:bodyPr/>
        <a:lstStyle/>
        <a:p>
          <a:endParaRPr lang="es-ES"/>
        </a:p>
      </dgm:t>
    </dgm:pt>
    <dgm:pt modelId="{7D195C20-F58F-403C-B5B5-19D48B60D0E2}">
      <dgm:prSet/>
      <dgm:spPr/>
      <dgm:t>
        <a:bodyPr/>
        <a:lstStyle/>
        <a:p>
          <a:r>
            <a:rPr lang="es-ES" b="1" dirty="0">
              <a:solidFill>
                <a:schemeClr val="accent5">
                  <a:lumMod val="75000"/>
                </a:schemeClr>
              </a:solidFill>
            </a:rPr>
            <a:t>6 - Colaborar con los organismos públicos </a:t>
          </a:r>
          <a:r>
            <a:rPr lang="es-ES" b="0" dirty="0">
              <a:solidFill>
                <a:schemeClr val="accent5">
                  <a:lumMod val="75000"/>
                </a:schemeClr>
              </a:solidFill>
            </a:rPr>
            <a:t>en la regulación y las políticas del sector</a:t>
          </a:r>
        </a:p>
      </dgm:t>
    </dgm:pt>
    <dgm:pt modelId="{30855B55-C798-4B8E-AD20-6790A61E8A2F}" type="parTrans" cxnId="{5FB90D97-AAE5-4D69-AD8E-D3D31ECC95B5}">
      <dgm:prSet/>
      <dgm:spPr/>
      <dgm:t>
        <a:bodyPr/>
        <a:lstStyle/>
        <a:p>
          <a:endParaRPr lang="es-ES"/>
        </a:p>
      </dgm:t>
    </dgm:pt>
    <dgm:pt modelId="{0D57AB51-BCBA-4608-899A-0652A056CB9C}" type="sibTrans" cxnId="{5FB90D97-AAE5-4D69-AD8E-D3D31ECC95B5}">
      <dgm:prSet/>
      <dgm:spPr/>
      <dgm:t>
        <a:bodyPr/>
        <a:lstStyle/>
        <a:p>
          <a:endParaRPr lang="es-ES"/>
        </a:p>
      </dgm:t>
    </dgm:pt>
    <dgm:pt modelId="{70E60C06-2C18-4A4E-84E4-6A1DCAAE2A60}">
      <dgm:prSet/>
      <dgm:spPr/>
      <dgm:t>
        <a:bodyPr/>
        <a:lstStyle/>
        <a:p>
          <a:r>
            <a:rPr lang="es-ES" b="1" dirty="0">
              <a:solidFill>
                <a:schemeClr val="accent5">
                  <a:lumMod val="75000"/>
                </a:schemeClr>
              </a:solidFill>
            </a:rPr>
            <a:t>7 - </a:t>
          </a:r>
          <a:r>
            <a:rPr lang="es-ES" b="0" dirty="0">
              <a:solidFill>
                <a:schemeClr val="accent5">
                  <a:lumMod val="75000"/>
                </a:schemeClr>
              </a:solidFill>
            </a:rPr>
            <a:t>Refuerzo del </a:t>
          </a:r>
          <a:r>
            <a:rPr lang="es-ES" b="1" dirty="0">
              <a:solidFill>
                <a:schemeClr val="accent5">
                  <a:lumMod val="75000"/>
                </a:schemeClr>
              </a:solidFill>
            </a:rPr>
            <a:t>emprendimiento como fuente de innovación</a:t>
          </a:r>
        </a:p>
      </dgm:t>
    </dgm:pt>
    <dgm:pt modelId="{1167D31B-F595-4453-B27C-080A43B34508}" type="parTrans" cxnId="{39EC6CA4-798A-4C65-B918-1D234EA6CA69}">
      <dgm:prSet/>
      <dgm:spPr/>
      <dgm:t>
        <a:bodyPr/>
        <a:lstStyle/>
        <a:p>
          <a:endParaRPr lang="es-ES"/>
        </a:p>
      </dgm:t>
    </dgm:pt>
    <dgm:pt modelId="{C88ED169-76E5-48AB-9D30-C3054F2C3979}" type="sibTrans" cxnId="{39EC6CA4-798A-4C65-B918-1D234EA6CA69}">
      <dgm:prSet/>
      <dgm:spPr/>
      <dgm:t>
        <a:bodyPr/>
        <a:lstStyle/>
        <a:p>
          <a:endParaRPr lang="es-ES"/>
        </a:p>
      </dgm:t>
    </dgm:pt>
    <dgm:pt modelId="{559A9C5E-A2F2-44B0-9D1A-03428D168165}">
      <dgm:prSet/>
      <dgm:spPr/>
      <dgm:t>
        <a:bodyPr/>
        <a:lstStyle/>
        <a:p>
          <a:r>
            <a:rPr lang="es-ES" b="1" dirty="0">
              <a:solidFill>
                <a:schemeClr val="accent5">
                  <a:lumMod val="75000"/>
                </a:schemeClr>
              </a:solidFill>
            </a:rPr>
            <a:t>8 - </a:t>
          </a:r>
          <a:r>
            <a:rPr lang="es-ES" b="0" dirty="0">
              <a:solidFill>
                <a:schemeClr val="accent5">
                  <a:lumMod val="75000"/>
                </a:schemeClr>
              </a:solidFill>
            </a:rPr>
            <a:t>Mejorar la </a:t>
          </a:r>
          <a:r>
            <a:rPr lang="es-ES" b="1" dirty="0">
              <a:solidFill>
                <a:schemeClr val="accent5">
                  <a:lumMod val="75000"/>
                </a:schemeClr>
              </a:solidFill>
            </a:rPr>
            <a:t>eficiencia para conseguir crecimiento  </a:t>
          </a:r>
          <a:r>
            <a:rPr lang="es-ES" b="0" dirty="0">
              <a:solidFill>
                <a:schemeClr val="accent5">
                  <a:lumMod val="75000"/>
                </a:schemeClr>
              </a:solidFill>
            </a:rPr>
            <a:t>en el sector </a:t>
          </a:r>
        </a:p>
      </dgm:t>
    </dgm:pt>
    <dgm:pt modelId="{684D8BB8-4021-498D-B102-CA482D6DE4FD}" type="parTrans" cxnId="{2FA337E7-4C23-44C0-8CBA-84CC972FD13C}">
      <dgm:prSet/>
      <dgm:spPr/>
      <dgm:t>
        <a:bodyPr/>
        <a:lstStyle/>
        <a:p>
          <a:endParaRPr lang="es-ES"/>
        </a:p>
      </dgm:t>
    </dgm:pt>
    <dgm:pt modelId="{869F0720-9F5C-41C3-B444-F0E40F32326B}" type="sibTrans" cxnId="{2FA337E7-4C23-44C0-8CBA-84CC972FD13C}">
      <dgm:prSet/>
      <dgm:spPr/>
      <dgm:t>
        <a:bodyPr/>
        <a:lstStyle/>
        <a:p>
          <a:endParaRPr lang="es-ES"/>
        </a:p>
      </dgm:t>
    </dgm:pt>
    <dgm:pt modelId="{BC0AE8AD-F321-4876-9327-0394DDCC2800}">
      <dgm:prSet/>
      <dgm:spPr/>
      <dgm:t>
        <a:bodyPr/>
        <a:lstStyle/>
        <a:p>
          <a:r>
            <a:rPr lang="es-ES" b="1" dirty="0">
              <a:solidFill>
                <a:schemeClr val="accent5">
                  <a:lumMod val="75000"/>
                </a:schemeClr>
              </a:solidFill>
            </a:rPr>
            <a:t>9 </a:t>
          </a:r>
          <a:r>
            <a:rPr lang="es-ES" b="0" dirty="0">
              <a:solidFill>
                <a:schemeClr val="accent5">
                  <a:lumMod val="75000"/>
                </a:schemeClr>
              </a:solidFill>
            </a:rPr>
            <a:t>- Profundizar en </a:t>
          </a:r>
          <a:r>
            <a:rPr lang="es-ES" b="1" dirty="0">
              <a:solidFill>
                <a:schemeClr val="accent5">
                  <a:lumMod val="75000"/>
                </a:schemeClr>
              </a:solidFill>
            </a:rPr>
            <a:t>internacionalización</a:t>
          </a:r>
          <a:r>
            <a:rPr lang="es-ES" b="0" dirty="0">
              <a:solidFill>
                <a:schemeClr val="accent5">
                  <a:lumMod val="75000"/>
                </a:schemeClr>
              </a:solidFill>
            </a:rPr>
            <a:t> del sector</a:t>
          </a:r>
        </a:p>
      </dgm:t>
    </dgm:pt>
    <dgm:pt modelId="{9BB5A51B-4A8B-44CE-89F9-F0B702408C89}" type="parTrans" cxnId="{7A490ED4-B677-4C19-BAFA-EB4657611D15}">
      <dgm:prSet/>
      <dgm:spPr/>
      <dgm:t>
        <a:bodyPr/>
        <a:lstStyle/>
        <a:p>
          <a:endParaRPr lang="es-ES"/>
        </a:p>
      </dgm:t>
    </dgm:pt>
    <dgm:pt modelId="{581E9ECE-EBFD-44FE-AA37-E56351801E3B}" type="sibTrans" cxnId="{7A490ED4-B677-4C19-BAFA-EB4657611D15}">
      <dgm:prSet/>
      <dgm:spPr/>
      <dgm:t>
        <a:bodyPr/>
        <a:lstStyle/>
        <a:p>
          <a:endParaRPr lang="es-ES"/>
        </a:p>
      </dgm:t>
    </dgm:pt>
    <dgm:pt modelId="{5497B7FC-3C9B-4FCE-B407-1AF71DDB1E93}">
      <dgm:prSet/>
      <dgm:spPr/>
      <dgm:t>
        <a:bodyPr/>
        <a:lstStyle/>
        <a:p>
          <a:r>
            <a:rPr lang="es-ES" b="1" dirty="0">
              <a:solidFill>
                <a:schemeClr val="accent5">
                  <a:lumMod val="75000"/>
                </a:schemeClr>
              </a:solidFill>
            </a:rPr>
            <a:t>10 </a:t>
          </a:r>
          <a:r>
            <a:rPr lang="es-ES" b="0" dirty="0">
              <a:solidFill>
                <a:schemeClr val="accent5">
                  <a:lumMod val="75000"/>
                </a:schemeClr>
              </a:solidFill>
            </a:rPr>
            <a:t>- Trabajar conjuntamente en </a:t>
          </a:r>
          <a:r>
            <a:rPr lang="es-ES" b="1" dirty="0">
              <a:solidFill>
                <a:schemeClr val="accent5">
                  <a:lumMod val="75000"/>
                </a:schemeClr>
              </a:solidFill>
            </a:rPr>
            <a:t>comunicación</a:t>
          </a:r>
          <a:r>
            <a:rPr lang="es-ES" b="0" dirty="0">
              <a:solidFill>
                <a:schemeClr val="accent5">
                  <a:lumMod val="75000"/>
                </a:schemeClr>
              </a:solidFill>
            </a:rPr>
            <a:t> </a:t>
          </a:r>
        </a:p>
      </dgm:t>
    </dgm:pt>
    <dgm:pt modelId="{5D279034-CB06-431F-8815-5AF8A8024943}" type="parTrans" cxnId="{AD1881E8-7990-4C68-911A-CA7D2D737668}">
      <dgm:prSet/>
      <dgm:spPr/>
      <dgm:t>
        <a:bodyPr/>
        <a:lstStyle/>
        <a:p>
          <a:endParaRPr lang="es-ES"/>
        </a:p>
      </dgm:t>
    </dgm:pt>
    <dgm:pt modelId="{EE045284-15CB-4CFD-896F-5FDC6D33FA1C}" type="sibTrans" cxnId="{AD1881E8-7990-4C68-911A-CA7D2D737668}">
      <dgm:prSet/>
      <dgm:spPr/>
      <dgm:t>
        <a:bodyPr/>
        <a:lstStyle/>
        <a:p>
          <a:endParaRPr lang="es-ES"/>
        </a:p>
      </dgm:t>
    </dgm:pt>
    <dgm:pt modelId="{3EEE5C29-D8D1-4172-B242-4A4250DD18DB}" type="pres">
      <dgm:prSet presAssocID="{74F8428A-19B7-44D2-8116-9DBC49727007}" presName="vert0" presStyleCnt="0">
        <dgm:presLayoutVars>
          <dgm:dir/>
          <dgm:animOne val="branch"/>
          <dgm:animLvl val="lvl"/>
        </dgm:presLayoutVars>
      </dgm:prSet>
      <dgm:spPr/>
      <dgm:t>
        <a:bodyPr/>
        <a:lstStyle/>
        <a:p>
          <a:endParaRPr lang="es-ES"/>
        </a:p>
      </dgm:t>
    </dgm:pt>
    <dgm:pt modelId="{92625B52-5794-4840-A813-9F85EB1AC2E9}" type="pres">
      <dgm:prSet presAssocID="{040879C3-B40C-41E8-ACE0-60E40AE06AB3}" presName="thickLine" presStyleLbl="alignNode1" presStyleIdx="0" presStyleCnt="1" custLinFactNeighborX="3544" custLinFactNeighborY="-28350"/>
      <dgm:spPr/>
    </dgm:pt>
    <dgm:pt modelId="{D500980D-F393-4C71-BE06-B54FCD63B5BD}" type="pres">
      <dgm:prSet presAssocID="{040879C3-B40C-41E8-ACE0-60E40AE06AB3}" presName="horz1" presStyleCnt="0"/>
      <dgm:spPr/>
    </dgm:pt>
    <dgm:pt modelId="{E7838960-BCCA-45B1-9290-2D599B3E7FEA}" type="pres">
      <dgm:prSet presAssocID="{040879C3-B40C-41E8-ACE0-60E40AE06AB3}" presName="tx1" presStyleLbl="revTx" presStyleIdx="0" presStyleCnt="11"/>
      <dgm:spPr/>
      <dgm:t>
        <a:bodyPr/>
        <a:lstStyle/>
        <a:p>
          <a:endParaRPr lang="es-ES"/>
        </a:p>
      </dgm:t>
    </dgm:pt>
    <dgm:pt modelId="{84C69943-6FAC-4B1C-9E26-CA6C9FD98BA6}" type="pres">
      <dgm:prSet presAssocID="{040879C3-B40C-41E8-ACE0-60E40AE06AB3}" presName="vert1" presStyleCnt="0"/>
      <dgm:spPr/>
    </dgm:pt>
    <dgm:pt modelId="{D11AD8E0-8996-43D9-AD59-89DDEBFC2CF6}" type="pres">
      <dgm:prSet presAssocID="{44508B4A-F73A-4540-BBDA-752501687166}" presName="vertSpace2a" presStyleCnt="0"/>
      <dgm:spPr/>
    </dgm:pt>
    <dgm:pt modelId="{DEACD5C9-B4A7-4BB5-9EE7-1F3E3D7D338A}" type="pres">
      <dgm:prSet presAssocID="{44508B4A-F73A-4540-BBDA-752501687166}" presName="horz2" presStyleCnt="0"/>
      <dgm:spPr/>
    </dgm:pt>
    <dgm:pt modelId="{CE558A1B-1A98-4E92-B83D-E36BC5A07FAF}" type="pres">
      <dgm:prSet presAssocID="{44508B4A-F73A-4540-BBDA-752501687166}" presName="horzSpace2" presStyleCnt="0"/>
      <dgm:spPr/>
    </dgm:pt>
    <dgm:pt modelId="{CFA82204-F26F-4E8E-AB25-533B863BABD6}" type="pres">
      <dgm:prSet presAssocID="{44508B4A-F73A-4540-BBDA-752501687166}" presName="tx2" presStyleLbl="revTx" presStyleIdx="1" presStyleCnt="11"/>
      <dgm:spPr/>
      <dgm:t>
        <a:bodyPr/>
        <a:lstStyle/>
        <a:p>
          <a:endParaRPr lang="es-ES"/>
        </a:p>
      </dgm:t>
    </dgm:pt>
    <dgm:pt modelId="{A70E60C6-D24F-4A83-A940-7E3D12F5165E}" type="pres">
      <dgm:prSet presAssocID="{44508B4A-F73A-4540-BBDA-752501687166}" presName="vert2" presStyleCnt="0"/>
      <dgm:spPr/>
    </dgm:pt>
    <dgm:pt modelId="{DF9CD8C4-D860-425D-AC8A-A823EF38805E}" type="pres">
      <dgm:prSet presAssocID="{44508B4A-F73A-4540-BBDA-752501687166}" presName="thinLine2b" presStyleLbl="callout" presStyleIdx="0" presStyleCnt="10"/>
      <dgm:spPr/>
    </dgm:pt>
    <dgm:pt modelId="{2C863BE9-9BE8-47BE-8A29-DBF406CE381B}" type="pres">
      <dgm:prSet presAssocID="{44508B4A-F73A-4540-BBDA-752501687166}" presName="vertSpace2b" presStyleCnt="0"/>
      <dgm:spPr/>
    </dgm:pt>
    <dgm:pt modelId="{CE4A6BFE-A796-434D-9E02-711DB76C4C3C}" type="pres">
      <dgm:prSet presAssocID="{AECC4F91-BACC-4BAF-84CC-1CE8D2E798C2}" presName="horz2" presStyleCnt="0"/>
      <dgm:spPr/>
    </dgm:pt>
    <dgm:pt modelId="{8924B923-016C-4A90-BB8A-2B211A4FCF23}" type="pres">
      <dgm:prSet presAssocID="{AECC4F91-BACC-4BAF-84CC-1CE8D2E798C2}" presName="horzSpace2" presStyleCnt="0"/>
      <dgm:spPr/>
    </dgm:pt>
    <dgm:pt modelId="{8C65DB71-5995-4E86-AC76-818958AAA5B0}" type="pres">
      <dgm:prSet presAssocID="{AECC4F91-BACC-4BAF-84CC-1CE8D2E798C2}" presName="tx2" presStyleLbl="revTx" presStyleIdx="2" presStyleCnt="11"/>
      <dgm:spPr/>
      <dgm:t>
        <a:bodyPr/>
        <a:lstStyle/>
        <a:p>
          <a:endParaRPr lang="es-ES"/>
        </a:p>
      </dgm:t>
    </dgm:pt>
    <dgm:pt modelId="{C79BCBF9-B665-43C9-8C0F-EA33FBAF0CA2}" type="pres">
      <dgm:prSet presAssocID="{AECC4F91-BACC-4BAF-84CC-1CE8D2E798C2}" presName="vert2" presStyleCnt="0"/>
      <dgm:spPr/>
    </dgm:pt>
    <dgm:pt modelId="{38C6C50E-2271-473D-BE55-D1D0DBC8F303}" type="pres">
      <dgm:prSet presAssocID="{AECC4F91-BACC-4BAF-84CC-1CE8D2E798C2}" presName="thinLine2b" presStyleLbl="callout" presStyleIdx="1" presStyleCnt="10"/>
      <dgm:spPr/>
    </dgm:pt>
    <dgm:pt modelId="{B01D8837-E7E8-4B28-AE70-AC657030441F}" type="pres">
      <dgm:prSet presAssocID="{AECC4F91-BACC-4BAF-84CC-1CE8D2E798C2}" presName="vertSpace2b" presStyleCnt="0"/>
      <dgm:spPr/>
    </dgm:pt>
    <dgm:pt modelId="{9E4CAB85-84BC-4D41-90ED-706066FD6611}" type="pres">
      <dgm:prSet presAssocID="{2519A34D-D1CF-44CD-BBCF-FE5F8C184903}" presName="horz2" presStyleCnt="0"/>
      <dgm:spPr/>
    </dgm:pt>
    <dgm:pt modelId="{F2F6795B-08A3-4C4C-A780-8A75D0F2B4D0}" type="pres">
      <dgm:prSet presAssocID="{2519A34D-D1CF-44CD-BBCF-FE5F8C184903}" presName="horzSpace2" presStyleCnt="0"/>
      <dgm:spPr/>
    </dgm:pt>
    <dgm:pt modelId="{7A3A8A86-88F6-4D2E-8A30-9EAE94C1767E}" type="pres">
      <dgm:prSet presAssocID="{2519A34D-D1CF-44CD-BBCF-FE5F8C184903}" presName="tx2" presStyleLbl="revTx" presStyleIdx="3" presStyleCnt="11"/>
      <dgm:spPr/>
      <dgm:t>
        <a:bodyPr/>
        <a:lstStyle/>
        <a:p>
          <a:endParaRPr lang="es-ES"/>
        </a:p>
      </dgm:t>
    </dgm:pt>
    <dgm:pt modelId="{39F64235-30DB-4ACA-801B-04A949F43EAA}" type="pres">
      <dgm:prSet presAssocID="{2519A34D-D1CF-44CD-BBCF-FE5F8C184903}" presName="vert2" presStyleCnt="0"/>
      <dgm:spPr/>
    </dgm:pt>
    <dgm:pt modelId="{1A498AF7-E60B-4046-8AE9-32019143E6FA}" type="pres">
      <dgm:prSet presAssocID="{2519A34D-D1CF-44CD-BBCF-FE5F8C184903}" presName="thinLine2b" presStyleLbl="callout" presStyleIdx="2" presStyleCnt="10"/>
      <dgm:spPr/>
    </dgm:pt>
    <dgm:pt modelId="{5B67D32E-F4B6-49FD-9DB0-7D37674CDD8F}" type="pres">
      <dgm:prSet presAssocID="{2519A34D-D1CF-44CD-BBCF-FE5F8C184903}" presName="vertSpace2b" presStyleCnt="0"/>
      <dgm:spPr/>
    </dgm:pt>
    <dgm:pt modelId="{8D19BBF3-ED98-411A-A6EE-973973C2406E}" type="pres">
      <dgm:prSet presAssocID="{C63475FD-C87E-4BAD-8787-BBB255088945}" presName="horz2" presStyleCnt="0"/>
      <dgm:spPr/>
    </dgm:pt>
    <dgm:pt modelId="{26ABB775-D27C-47B4-B40D-5C57AD79E7CC}" type="pres">
      <dgm:prSet presAssocID="{C63475FD-C87E-4BAD-8787-BBB255088945}" presName="horzSpace2" presStyleCnt="0"/>
      <dgm:spPr/>
    </dgm:pt>
    <dgm:pt modelId="{C04E335B-D5E7-4BBF-80F3-ECDA38C94671}" type="pres">
      <dgm:prSet presAssocID="{C63475FD-C87E-4BAD-8787-BBB255088945}" presName="tx2" presStyleLbl="revTx" presStyleIdx="4" presStyleCnt="11"/>
      <dgm:spPr/>
      <dgm:t>
        <a:bodyPr/>
        <a:lstStyle/>
        <a:p>
          <a:endParaRPr lang="es-ES"/>
        </a:p>
      </dgm:t>
    </dgm:pt>
    <dgm:pt modelId="{04924079-5DC0-4ECC-AD3B-DB031AA8FBC0}" type="pres">
      <dgm:prSet presAssocID="{C63475FD-C87E-4BAD-8787-BBB255088945}" presName="vert2" presStyleCnt="0"/>
      <dgm:spPr/>
    </dgm:pt>
    <dgm:pt modelId="{7A435AA4-D0AE-4CD7-8A1C-0125E987A85F}" type="pres">
      <dgm:prSet presAssocID="{C63475FD-C87E-4BAD-8787-BBB255088945}" presName="thinLine2b" presStyleLbl="callout" presStyleIdx="3" presStyleCnt="10"/>
      <dgm:spPr/>
    </dgm:pt>
    <dgm:pt modelId="{ED8E3248-AB28-451C-A25B-B4156DCD7629}" type="pres">
      <dgm:prSet presAssocID="{C63475FD-C87E-4BAD-8787-BBB255088945}" presName="vertSpace2b" presStyleCnt="0"/>
      <dgm:spPr/>
    </dgm:pt>
    <dgm:pt modelId="{A1488187-EFD1-4E37-B99B-5FFE4B4DEB19}" type="pres">
      <dgm:prSet presAssocID="{758B9472-6FDD-4E62-9B63-04683FA8D97A}" presName="horz2" presStyleCnt="0"/>
      <dgm:spPr/>
    </dgm:pt>
    <dgm:pt modelId="{CD187EB6-E618-4178-B507-299E6A2A215B}" type="pres">
      <dgm:prSet presAssocID="{758B9472-6FDD-4E62-9B63-04683FA8D97A}" presName="horzSpace2" presStyleCnt="0"/>
      <dgm:spPr/>
    </dgm:pt>
    <dgm:pt modelId="{B5D0612E-ED3B-4D7B-B4F9-24BFE455A249}" type="pres">
      <dgm:prSet presAssocID="{758B9472-6FDD-4E62-9B63-04683FA8D97A}" presName="tx2" presStyleLbl="revTx" presStyleIdx="5" presStyleCnt="11"/>
      <dgm:spPr/>
      <dgm:t>
        <a:bodyPr/>
        <a:lstStyle/>
        <a:p>
          <a:endParaRPr lang="es-ES"/>
        </a:p>
      </dgm:t>
    </dgm:pt>
    <dgm:pt modelId="{49C320BE-59C8-49D3-A32F-C0BC71E4282B}" type="pres">
      <dgm:prSet presAssocID="{758B9472-6FDD-4E62-9B63-04683FA8D97A}" presName="vert2" presStyleCnt="0"/>
      <dgm:spPr/>
    </dgm:pt>
    <dgm:pt modelId="{4F534EF5-2F73-4081-9B86-189E8ECF6D67}" type="pres">
      <dgm:prSet presAssocID="{758B9472-6FDD-4E62-9B63-04683FA8D97A}" presName="thinLine2b" presStyleLbl="callout" presStyleIdx="4" presStyleCnt="10"/>
      <dgm:spPr/>
    </dgm:pt>
    <dgm:pt modelId="{C507F837-5176-4C8D-9C72-BA956D151E56}" type="pres">
      <dgm:prSet presAssocID="{758B9472-6FDD-4E62-9B63-04683FA8D97A}" presName="vertSpace2b" presStyleCnt="0"/>
      <dgm:spPr/>
    </dgm:pt>
    <dgm:pt modelId="{458BB4E7-5221-40B0-84B5-15770F81793B}" type="pres">
      <dgm:prSet presAssocID="{7D195C20-F58F-403C-B5B5-19D48B60D0E2}" presName="horz2" presStyleCnt="0"/>
      <dgm:spPr/>
    </dgm:pt>
    <dgm:pt modelId="{D8081135-5FB1-48A6-AACC-2A9263FAD72B}" type="pres">
      <dgm:prSet presAssocID="{7D195C20-F58F-403C-B5B5-19D48B60D0E2}" presName="horzSpace2" presStyleCnt="0"/>
      <dgm:spPr/>
    </dgm:pt>
    <dgm:pt modelId="{F60FA9DD-CEE0-4C2B-8510-943A753E6DFB}" type="pres">
      <dgm:prSet presAssocID="{7D195C20-F58F-403C-B5B5-19D48B60D0E2}" presName="tx2" presStyleLbl="revTx" presStyleIdx="6" presStyleCnt="11"/>
      <dgm:spPr/>
      <dgm:t>
        <a:bodyPr/>
        <a:lstStyle/>
        <a:p>
          <a:endParaRPr lang="es-ES"/>
        </a:p>
      </dgm:t>
    </dgm:pt>
    <dgm:pt modelId="{4C9D5590-F6B5-4819-B88D-1B36F5007B1C}" type="pres">
      <dgm:prSet presAssocID="{7D195C20-F58F-403C-B5B5-19D48B60D0E2}" presName="vert2" presStyleCnt="0"/>
      <dgm:spPr/>
    </dgm:pt>
    <dgm:pt modelId="{11253FDD-2982-4D95-A2DC-8078C9E294C2}" type="pres">
      <dgm:prSet presAssocID="{7D195C20-F58F-403C-B5B5-19D48B60D0E2}" presName="thinLine2b" presStyleLbl="callout" presStyleIdx="5" presStyleCnt="10"/>
      <dgm:spPr/>
    </dgm:pt>
    <dgm:pt modelId="{25C7E57E-622E-419A-BE6A-84946FEB95ED}" type="pres">
      <dgm:prSet presAssocID="{7D195C20-F58F-403C-B5B5-19D48B60D0E2}" presName="vertSpace2b" presStyleCnt="0"/>
      <dgm:spPr/>
    </dgm:pt>
    <dgm:pt modelId="{185B7E94-7E0A-4066-95FB-EA8255CE5A87}" type="pres">
      <dgm:prSet presAssocID="{70E60C06-2C18-4A4E-84E4-6A1DCAAE2A60}" presName="horz2" presStyleCnt="0"/>
      <dgm:spPr/>
    </dgm:pt>
    <dgm:pt modelId="{735D4C3A-3A9F-4F67-AEB8-436AF52DA5E4}" type="pres">
      <dgm:prSet presAssocID="{70E60C06-2C18-4A4E-84E4-6A1DCAAE2A60}" presName="horzSpace2" presStyleCnt="0"/>
      <dgm:spPr/>
    </dgm:pt>
    <dgm:pt modelId="{E695FE78-42D9-498E-BCFD-45743CE00CE8}" type="pres">
      <dgm:prSet presAssocID="{70E60C06-2C18-4A4E-84E4-6A1DCAAE2A60}" presName="tx2" presStyleLbl="revTx" presStyleIdx="7" presStyleCnt="11"/>
      <dgm:spPr/>
      <dgm:t>
        <a:bodyPr/>
        <a:lstStyle/>
        <a:p>
          <a:endParaRPr lang="es-ES"/>
        </a:p>
      </dgm:t>
    </dgm:pt>
    <dgm:pt modelId="{DDA4E66C-480C-4C53-9E98-AD3C3BBBC462}" type="pres">
      <dgm:prSet presAssocID="{70E60C06-2C18-4A4E-84E4-6A1DCAAE2A60}" presName="vert2" presStyleCnt="0"/>
      <dgm:spPr/>
    </dgm:pt>
    <dgm:pt modelId="{F80289A7-8F5D-4A79-A583-17A19A95E8A7}" type="pres">
      <dgm:prSet presAssocID="{70E60C06-2C18-4A4E-84E4-6A1DCAAE2A60}" presName="thinLine2b" presStyleLbl="callout" presStyleIdx="6" presStyleCnt="10"/>
      <dgm:spPr/>
    </dgm:pt>
    <dgm:pt modelId="{F03E6F68-5F8F-4B38-A025-3D42F383B2AA}" type="pres">
      <dgm:prSet presAssocID="{70E60C06-2C18-4A4E-84E4-6A1DCAAE2A60}" presName="vertSpace2b" presStyleCnt="0"/>
      <dgm:spPr/>
    </dgm:pt>
    <dgm:pt modelId="{84B95BB0-4AE2-4877-A6F9-7BE5D97A3169}" type="pres">
      <dgm:prSet presAssocID="{559A9C5E-A2F2-44B0-9D1A-03428D168165}" presName="horz2" presStyleCnt="0"/>
      <dgm:spPr/>
    </dgm:pt>
    <dgm:pt modelId="{EBB33709-E650-4BF9-B005-F89B971A3E2C}" type="pres">
      <dgm:prSet presAssocID="{559A9C5E-A2F2-44B0-9D1A-03428D168165}" presName="horzSpace2" presStyleCnt="0"/>
      <dgm:spPr/>
    </dgm:pt>
    <dgm:pt modelId="{D5866EBC-C81E-4428-AF8B-38C9B395EAA2}" type="pres">
      <dgm:prSet presAssocID="{559A9C5E-A2F2-44B0-9D1A-03428D168165}" presName="tx2" presStyleLbl="revTx" presStyleIdx="8" presStyleCnt="11" custLinFactNeighborX="1009" custLinFactNeighborY="14050"/>
      <dgm:spPr/>
      <dgm:t>
        <a:bodyPr/>
        <a:lstStyle/>
        <a:p>
          <a:endParaRPr lang="es-ES"/>
        </a:p>
      </dgm:t>
    </dgm:pt>
    <dgm:pt modelId="{A0991B2D-E88D-430B-8B67-D2A99EEDAF53}" type="pres">
      <dgm:prSet presAssocID="{559A9C5E-A2F2-44B0-9D1A-03428D168165}" presName="vert2" presStyleCnt="0"/>
      <dgm:spPr/>
    </dgm:pt>
    <dgm:pt modelId="{C1999314-FB41-4D9E-ACF6-A2674C17E5D6}" type="pres">
      <dgm:prSet presAssocID="{559A9C5E-A2F2-44B0-9D1A-03428D168165}" presName="thinLine2b" presStyleLbl="callout" presStyleIdx="7" presStyleCnt="10"/>
      <dgm:spPr/>
    </dgm:pt>
    <dgm:pt modelId="{CBD60048-CDAF-4FE7-A8B7-4B4E30B4ADE4}" type="pres">
      <dgm:prSet presAssocID="{559A9C5E-A2F2-44B0-9D1A-03428D168165}" presName="vertSpace2b" presStyleCnt="0"/>
      <dgm:spPr/>
    </dgm:pt>
    <dgm:pt modelId="{FE8D95D8-CB72-46ED-9679-9E4F433559D9}" type="pres">
      <dgm:prSet presAssocID="{BC0AE8AD-F321-4876-9327-0394DDCC2800}" presName="horz2" presStyleCnt="0"/>
      <dgm:spPr/>
    </dgm:pt>
    <dgm:pt modelId="{4322FF71-F008-424D-B613-DD51A1711653}" type="pres">
      <dgm:prSet presAssocID="{BC0AE8AD-F321-4876-9327-0394DDCC2800}" presName="horzSpace2" presStyleCnt="0"/>
      <dgm:spPr/>
    </dgm:pt>
    <dgm:pt modelId="{5D39E28A-9DCE-4A9B-9A63-2E46BE764C6C}" type="pres">
      <dgm:prSet presAssocID="{BC0AE8AD-F321-4876-9327-0394DDCC2800}" presName="tx2" presStyleLbl="revTx" presStyleIdx="9" presStyleCnt="11"/>
      <dgm:spPr/>
      <dgm:t>
        <a:bodyPr/>
        <a:lstStyle/>
        <a:p>
          <a:endParaRPr lang="es-ES"/>
        </a:p>
      </dgm:t>
    </dgm:pt>
    <dgm:pt modelId="{66BAD841-4518-4FAB-8810-B74C69DB20E6}" type="pres">
      <dgm:prSet presAssocID="{BC0AE8AD-F321-4876-9327-0394DDCC2800}" presName="vert2" presStyleCnt="0"/>
      <dgm:spPr/>
    </dgm:pt>
    <dgm:pt modelId="{EA0536B5-0A75-40C1-80E5-9ED1F73F4751}" type="pres">
      <dgm:prSet presAssocID="{BC0AE8AD-F321-4876-9327-0394DDCC2800}" presName="thinLine2b" presStyleLbl="callout" presStyleIdx="8" presStyleCnt="10"/>
      <dgm:spPr/>
    </dgm:pt>
    <dgm:pt modelId="{88D86B3E-C6E2-4232-BF1A-179FEA5B0E8A}" type="pres">
      <dgm:prSet presAssocID="{BC0AE8AD-F321-4876-9327-0394DDCC2800}" presName="vertSpace2b" presStyleCnt="0"/>
      <dgm:spPr/>
    </dgm:pt>
    <dgm:pt modelId="{6A2D9AFC-EF00-4231-8267-2D331D15FE1D}" type="pres">
      <dgm:prSet presAssocID="{5497B7FC-3C9B-4FCE-B407-1AF71DDB1E93}" presName="horz2" presStyleCnt="0"/>
      <dgm:spPr/>
    </dgm:pt>
    <dgm:pt modelId="{C65B893F-118D-4C8D-8CB3-7D258F3A1523}" type="pres">
      <dgm:prSet presAssocID="{5497B7FC-3C9B-4FCE-B407-1AF71DDB1E93}" presName="horzSpace2" presStyleCnt="0"/>
      <dgm:spPr/>
    </dgm:pt>
    <dgm:pt modelId="{55785D9F-4934-46CF-87C7-7D6BEE833EEB}" type="pres">
      <dgm:prSet presAssocID="{5497B7FC-3C9B-4FCE-B407-1AF71DDB1E93}" presName="tx2" presStyleLbl="revTx" presStyleIdx="10" presStyleCnt="11"/>
      <dgm:spPr/>
      <dgm:t>
        <a:bodyPr/>
        <a:lstStyle/>
        <a:p>
          <a:endParaRPr lang="es-ES"/>
        </a:p>
      </dgm:t>
    </dgm:pt>
    <dgm:pt modelId="{A62AC23A-9AEE-4C95-AB38-2A14291C384F}" type="pres">
      <dgm:prSet presAssocID="{5497B7FC-3C9B-4FCE-B407-1AF71DDB1E93}" presName="vert2" presStyleCnt="0"/>
      <dgm:spPr/>
    </dgm:pt>
    <dgm:pt modelId="{3DCDAADF-364D-4931-9B71-9EAD825A9832}" type="pres">
      <dgm:prSet presAssocID="{5497B7FC-3C9B-4FCE-B407-1AF71DDB1E93}" presName="thinLine2b" presStyleLbl="callout" presStyleIdx="9" presStyleCnt="10"/>
      <dgm:spPr/>
    </dgm:pt>
    <dgm:pt modelId="{E6863C53-A567-4888-BB22-32026D96203B}" type="pres">
      <dgm:prSet presAssocID="{5497B7FC-3C9B-4FCE-B407-1AF71DDB1E93}" presName="vertSpace2b" presStyleCnt="0"/>
      <dgm:spPr/>
    </dgm:pt>
  </dgm:ptLst>
  <dgm:cxnLst>
    <dgm:cxn modelId="{0F874E01-4390-41FC-A202-8910A88DA1F0}" srcId="{040879C3-B40C-41E8-ACE0-60E40AE06AB3}" destId="{44508B4A-F73A-4540-BBDA-752501687166}" srcOrd="0" destOrd="0" parTransId="{0B3EF8AE-609E-4694-AA6F-55500FCD62E7}" sibTransId="{91DC7C2F-65F3-4945-8CC5-F142760A1F58}"/>
    <dgm:cxn modelId="{098EFFE1-4AD5-4559-9836-2EC1AB492FCD}" type="presOf" srcId="{C63475FD-C87E-4BAD-8787-BBB255088945}" destId="{C04E335B-D5E7-4BBF-80F3-ECDA38C94671}" srcOrd="0" destOrd="0" presId="urn:microsoft.com/office/officeart/2008/layout/LinedList"/>
    <dgm:cxn modelId="{4A749672-47AC-4537-907D-4D253244EED4}" srcId="{74F8428A-19B7-44D2-8116-9DBC49727007}" destId="{040879C3-B40C-41E8-ACE0-60E40AE06AB3}" srcOrd="0" destOrd="0" parTransId="{C75D8157-0E3A-42F1-99FE-56AC17E22D5C}" sibTransId="{0DD5C556-4ECE-45F1-A9C7-BD27C8DAF901}"/>
    <dgm:cxn modelId="{47064A13-1435-4650-A158-9202C350C7F9}" type="presOf" srcId="{559A9C5E-A2F2-44B0-9D1A-03428D168165}" destId="{D5866EBC-C81E-4428-AF8B-38C9B395EAA2}" srcOrd="0" destOrd="0" presId="urn:microsoft.com/office/officeart/2008/layout/LinedList"/>
    <dgm:cxn modelId="{5619E77C-CE46-469C-8E3C-DC9B8F4B3CA6}" srcId="{040879C3-B40C-41E8-ACE0-60E40AE06AB3}" destId="{2519A34D-D1CF-44CD-BBCF-FE5F8C184903}" srcOrd="2" destOrd="0" parTransId="{E83B897D-8DB6-4A84-9C07-8BD8CC975111}" sibTransId="{0C726ED4-0DF4-4F95-B238-70811232C1FA}"/>
    <dgm:cxn modelId="{39EC6CA4-798A-4C65-B918-1D234EA6CA69}" srcId="{040879C3-B40C-41E8-ACE0-60E40AE06AB3}" destId="{70E60C06-2C18-4A4E-84E4-6A1DCAAE2A60}" srcOrd="6" destOrd="0" parTransId="{1167D31B-F595-4453-B27C-080A43B34508}" sibTransId="{C88ED169-76E5-48AB-9D30-C3054F2C3979}"/>
    <dgm:cxn modelId="{8D75063C-B1F3-453B-99F2-AD550F048F7E}" type="presOf" srcId="{AECC4F91-BACC-4BAF-84CC-1CE8D2E798C2}" destId="{8C65DB71-5995-4E86-AC76-818958AAA5B0}" srcOrd="0" destOrd="0" presId="urn:microsoft.com/office/officeart/2008/layout/LinedList"/>
    <dgm:cxn modelId="{455C2092-52D5-47C4-96AA-6D121086A164}" srcId="{040879C3-B40C-41E8-ACE0-60E40AE06AB3}" destId="{C63475FD-C87E-4BAD-8787-BBB255088945}" srcOrd="3" destOrd="0" parTransId="{27EB30FA-4EDC-4352-830A-3C5A48EE9D5F}" sibTransId="{9D5543C1-7151-408D-B39E-F2C7E836D4D2}"/>
    <dgm:cxn modelId="{AE6C6030-0042-49C0-97D9-41CD195F1A40}" type="presOf" srcId="{74F8428A-19B7-44D2-8116-9DBC49727007}" destId="{3EEE5C29-D8D1-4172-B242-4A4250DD18DB}" srcOrd="0" destOrd="0" presId="urn:microsoft.com/office/officeart/2008/layout/LinedList"/>
    <dgm:cxn modelId="{E7857520-BCFB-4132-A2EA-1D653FBA5BB7}" type="presOf" srcId="{70E60C06-2C18-4A4E-84E4-6A1DCAAE2A60}" destId="{E695FE78-42D9-498E-BCFD-45743CE00CE8}" srcOrd="0" destOrd="0" presId="urn:microsoft.com/office/officeart/2008/layout/LinedList"/>
    <dgm:cxn modelId="{C0B052C0-0519-4AF7-B0F9-44B7EEBCEF9E}" type="presOf" srcId="{040879C3-B40C-41E8-ACE0-60E40AE06AB3}" destId="{E7838960-BCCA-45B1-9290-2D599B3E7FEA}" srcOrd="0" destOrd="0" presId="urn:microsoft.com/office/officeart/2008/layout/LinedList"/>
    <dgm:cxn modelId="{5FB90D97-AAE5-4D69-AD8E-D3D31ECC95B5}" srcId="{040879C3-B40C-41E8-ACE0-60E40AE06AB3}" destId="{7D195C20-F58F-403C-B5B5-19D48B60D0E2}" srcOrd="5" destOrd="0" parTransId="{30855B55-C798-4B8E-AD20-6790A61E8A2F}" sibTransId="{0D57AB51-BCBA-4608-899A-0652A056CB9C}"/>
    <dgm:cxn modelId="{14212730-1B0A-421E-810F-2B3780153095}" type="presOf" srcId="{758B9472-6FDD-4E62-9B63-04683FA8D97A}" destId="{B5D0612E-ED3B-4D7B-B4F9-24BFE455A249}" srcOrd="0" destOrd="0" presId="urn:microsoft.com/office/officeart/2008/layout/LinedList"/>
    <dgm:cxn modelId="{7A490ED4-B677-4C19-BAFA-EB4657611D15}" srcId="{040879C3-B40C-41E8-ACE0-60E40AE06AB3}" destId="{BC0AE8AD-F321-4876-9327-0394DDCC2800}" srcOrd="8" destOrd="0" parTransId="{9BB5A51B-4A8B-44CE-89F9-F0B702408C89}" sibTransId="{581E9ECE-EBFD-44FE-AA37-E56351801E3B}"/>
    <dgm:cxn modelId="{89BDE958-B08A-47E7-92D5-EFC07F987592}" type="presOf" srcId="{7D195C20-F58F-403C-B5B5-19D48B60D0E2}" destId="{F60FA9DD-CEE0-4C2B-8510-943A753E6DFB}" srcOrd="0" destOrd="0" presId="urn:microsoft.com/office/officeart/2008/layout/LinedList"/>
    <dgm:cxn modelId="{334E0C19-8004-4825-A309-007E958F330B}" type="presOf" srcId="{44508B4A-F73A-4540-BBDA-752501687166}" destId="{CFA82204-F26F-4E8E-AB25-533B863BABD6}" srcOrd="0" destOrd="0" presId="urn:microsoft.com/office/officeart/2008/layout/LinedList"/>
    <dgm:cxn modelId="{5735527C-BDC1-4E65-B25A-2A32501E1BBB}" srcId="{040879C3-B40C-41E8-ACE0-60E40AE06AB3}" destId="{AECC4F91-BACC-4BAF-84CC-1CE8D2E798C2}" srcOrd="1" destOrd="0" parTransId="{F83B4B66-E111-4F41-B4E7-4080486914B5}" sibTransId="{C5380189-FB69-44EE-9CD9-C47B27E3BFEB}"/>
    <dgm:cxn modelId="{130F52B6-372A-4205-AFE4-83EBAAE36140}" srcId="{040879C3-B40C-41E8-ACE0-60E40AE06AB3}" destId="{758B9472-6FDD-4E62-9B63-04683FA8D97A}" srcOrd="4" destOrd="0" parTransId="{AB6E91D2-89E8-4214-8F82-AA97515088DA}" sibTransId="{3ADC2488-DB2C-4ADE-B515-2492907E4F1E}"/>
    <dgm:cxn modelId="{11656CB9-11EF-402D-A1DA-E28303435DBD}" type="presOf" srcId="{5497B7FC-3C9B-4FCE-B407-1AF71DDB1E93}" destId="{55785D9F-4934-46CF-87C7-7D6BEE833EEB}" srcOrd="0" destOrd="0" presId="urn:microsoft.com/office/officeart/2008/layout/LinedList"/>
    <dgm:cxn modelId="{AD1881E8-7990-4C68-911A-CA7D2D737668}" srcId="{040879C3-B40C-41E8-ACE0-60E40AE06AB3}" destId="{5497B7FC-3C9B-4FCE-B407-1AF71DDB1E93}" srcOrd="9" destOrd="0" parTransId="{5D279034-CB06-431F-8815-5AF8A8024943}" sibTransId="{EE045284-15CB-4CFD-896F-5FDC6D33FA1C}"/>
    <dgm:cxn modelId="{0E3E72BD-E7DB-4157-B051-8A56C3809FE8}" type="presOf" srcId="{BC0AE8AD-F321-4876-9327-0394DDCC2800}" destId="{5D39E28A-9DCE-4A9B-9A63-2E46BE764C6C}" srcOrd="0" destOrd="0" presId="urn:microsoft.com/office/officeart/2008/layout/LinedList"/>
    <dgm:cxn modelId="{39192459-7798-43FA-8D16-6CFD048DDCAD}" type="presOf" srcId="{2519A34D-D1CF-44CD-BBCF-FE5F8C184903}" destId="{7A3A8A86-88F6-4D2E-8A30-9EAE94C1767E}" srcOrd="0" destOrd="0" presId="urn:microsoft.com/office/officeart/2008/layout/LinedList"/>
    <dgm:cxn modelId="{2FA337E7-4C23-44C0-8CBA-84CC972FD13C}" srcId="{040879C3-B40C-41E8-ACE0-60E40AE06AB3}" destId="{559A9C5E-A2F2-44B0-9D1A-03428D168165}" srcOrd="7" destOrd="0" parTransId="{684D8BB8-4021-498D-B102-CA482D6DE4FD}" sibTransId="{869F0720-9F5C-41C3-B444-F0E40F32326B}"/>
    <dgm:cxn modelId="{BF3BA4A0-83F3-483C-A8FB-C193F86C57AA}" type="presParOf" srcId="{3EEE5C29-D8D1-4172-B242-4A4250DD18DB}" destId="{92625B52-5794-4840-A813-9F85EB1AC2E9}" srcOrd="0" destOrd="0" presId="urn:microsoft.com/office/officeart/2008/layout/LinedList"/>
    <dgm:cxn modelId="{D850C099-3C0E-4067-9455-8DA2E2C4930C}" type="presParOf" srcId="{3EEE5C29-D8D1-4172-B242-4A4250DD18DB}" destId="{D500980D-F393-4C71-BE06-B54FCD63B5BD}" srcOrd="1" destOrd="0" presId="urn:microsoft.com/office/officeart/2008/layout/LinedList"/>
    <dgm:cxn modelId="{CCAC4FCB-5251-409B-AEE6-8109965C09F0}" type="presParOf" srcId="{D500980D-F393-4C71-BE06-B54FCD63B5BD}" destId="{E7838960-BCCA-45B1-9290-2D599B3E7FEA}" srcOrd="0" destOrd="0" presId="urn:microsoft.com/office/officeart/2008/layout/LinedList"/>
    <dgm:cxn modelId="{30FD4AFC-D546-47CD-943D-2B0DE97E8FB6}" type="presParOf" srcId="{D500980D-F393-4C71-BE06-B54FCD63B5BD}" destId="{84C69943-6FAC-4B1C-9E26-CA6C9FD98BA6}" srcOrd="1" destOrd="0" presId="urn:microsoft.com/office/officeart/2008/layout/LinedList"/>
    <dgm:cxn modelId="{BF2CFA8D-547A-4C56-B2CD-52AA771025E6}" type="presParOf" srcId="{84C69943-6FAC-4B1C-9E26-CA6C9FD98BA6}" destId="{D11AD8E0-8996-43D9-AD59-89DDEBFC2CF6}" srcOrd="0" destOrd="0" presId="urn:microsoft.com/office/officeart/2008/layout/LinedList"/>
    <dgm:cxn modelId="{47346BEA-BA1B-413D-8086-1A40AF9BFD35}" type="presParOf" srcId="{84C69943-6FAC-4B1C-9E26-CA6C9FD98BA6}" destId="{DEACD5C9-B4A7-4BB5-9EE7-1F3E3D7D338A}" srcOrd="1" destOrd="0" presId="urn:microsoft.com/office/officeart/2008/layout/LinedList"/>
    <dgm:cxn modelId="{0F5D47DF-0CA7-452C-8973-6E6CEE15856F}" type="presParOf" srcId="{DEACD5C9-B4A7-4BB5-9EE7-1F3E3D7D338A}" destId="{CE558A1B-1A98-4E92-B83D-E36BC5A07FAF}" srcOrd="0" destOrd="0" presId="urn:microsoft.com/office/officeart/2008/layout/LinedList"/>
    <dgm:cxn modelId="{514464B4-3146-4A81-94D8-E2AA9543A59E}" type="presParOf" srcId="{DEACD5C9-B4A7-4BB5-9EE7-1F3E3D7D338A}" destId="{CFA82204-F26F-4E8E-AB25-533B863BABD6}" srcOrd="1" destOrd="0" presId="urn:microsoft.com/office/officeart/2008/layout/LinedList"/>
    <dgm:cxn modelId="{6BA61267-7254-4407-8E6D-16B0B1413474}" type="presParOf" srcId="{DEACD5C9-B4A7-4BB5-9EE7-1F3E3D7D338A}" destId="{A70E60C6-D24F-4A83-A940-7E3D12F5165E}" srcOrd="2" destOrd="0" presId="urn:microsoft.com/office/officeart/2008/layout/LinedList"/>
    <dgm:cxn modelId="{E5591FB7-1B96-457D-9B0B-04E9097445AD}" type="presParOf" srcId="{84C69943-6FAC-4B1C-9E26-CA6C9FD98BA6}" destId="{DF9CD8C4-D860-425D-AC8A-A823EF38805E}" srcOrd="2" destOrd="0" presId="urn:microsoft.com/office/officeart/2008/layout/LinedList"/>
    <dgm:cxn modelId="{D0558E69-FEFA-48CB-BAF9-EBF254343F85}" type="presParOf" srcId="{84C69943-6FAC-4B1C-9E26-CA6C9FD98BA6}" destId="{2C863BE9-9BE8-47BE-8A29-DBF406CE381B}" srcOrd="3" destOrd="0" presId="urn:microsoft.com/office/officeart/2008/layout/LinedList"/>
    <dgm:cxn modelId="{05388932-192C-4719-8A07-99B350C7B57A}" type="presParOf" srcId="{84C69943-6FAC-4B1C-9E26-CA6C9FD98BA6}" destId="{CE4A6BFE-A796-434D-9E02-711DB76C4C3C}" srcOrd="4" destOrd="0" presId="urn:microsoft.com/office/officeart/2008/layout/LinedList"/>
    <dgm:cxn modelId="{9A8680A0-5DDF-4E41-A48B-DC7792BDBBD5}" type="presParOf" srcId="{CE4A6BFE-A796-434D-9E02-711DB76C4C3C}" destId="{8924B923-016C-4A90-BB8A-2B211A4FCF23}" srcOrd="0" destOrd="0" presId="urn:microsoft.com/office/officeart/2008/layout/LinedList"/>
    <dgm:cxn modelId="{E67CA988-F037-4C63-BA7A-5C1CAD54B006}" type="presParOf" srcId="{CE4A6BFE-A796-434D-9E02-711DB76C4C3C}" destId="{8C65DB71-5995-4E86-AC76-818958AAA5B0}" srcOrd="1" destOrd="0" presId="urn:microsoft.com/office/officeart/2008/layout/LinedList"/>
    <dgm:cxn modelId="{FA5EC594-C363-4C55-9FE9-6FBB1465C658}" type="presParOf" srcId="{CE4A6BFE-A796-434D-9E02-711DB76C4C3C}" destId="{C79BCBF9-B665-43C9-8C0F-EA33FBAF0CA2}" srcOrd="2" destOrd="0" presId="urn:microsoft.com/office/officeart/2008/layout/LinedList"/>
    <dgm:cxn modelId="{EA0B7D24-D9D6-420D-8E83-5581D7A9B3BC}" type="presParOf" srcId="{84C69943-6FAC-4B1C-9E26-CA6C9FD98BA6}" destId="{38C6C50E-2271-473D-BE55-D1D0DBC8F303}" srcOrd="5" destOrd="0" presId="urn:microsoft.com/office/officeart/2008/layout/LinedList"/>
    <dgm:cxn modelId="{D8887BB9-9CF8-418B-A6F3-BEDF606D68A3}" type="presParOf" srcId="{84C69943-6FAC-4B1C-9E26-CA6C9FD98BA6}" destId="{B01D8837-E7E8-4B28-AE70-AC657030441F}" srcOrd="6" destOrd="0" presId="urn:microsoft.com/office/officeart/2008/layout/LinedList"/>
    <dgm:cxn modelId="{97D4733E-A67A-4FCC-972E-27D513DA72F7}" type="presParOf" srcId="{84C69943-6FAC-4B1C-9E26-CA6C9FD98BA6}" destId="{9E4CAB85-84BC-4D41-90ED-706066FD6611}" srcOrd="7" destOrd="0" presId="urn:microsoft.com/office/officeart/2008/layout/LinedList"/>
    <dgm:cxn modelId="{94FF100C-CF78-4221-9711-F4DA65986907}" type="presParOf" srcId="{9E4CAB85-84BC-4D41-90ED-706066FD6611}" destId="{F2F6795B-08A3-4C4C-A780-8A75D0F2B4D0}" srcOrd="0" destOrd="0" presId="urn:microsoft.com/office/officeart/2008/layout/LinedList"/>
    <dgm:cxn modelId="{514AB76B-E4B3-4E7E-B61E-D344CD197A95}" type="presParOf" srcId="{9E4CAB85-84BC-4D41-90ED-706066FD6611}" destId="{7A3A8A86-88F6-4D2E-8A30-9EAE94C1767E}" srcOrd="1" destOrd="0" presId="urn:microsoft.com/office/officeart/2008/layout/LinedList"/>
    <dgm:cxn modelId="{973D7CE5-4D4B-418D-833B-6F25419EFFF3}" type="presParOf" srcId="{9E4CAB85-84BC-4D41-90ED-706066FD6611}" destId="{39F64235-30DB-4ACA-801B-04A949F43EAA}" srcOrd="2" destOrd="0" presId="urn:microsoft.com/office/officeart/2008/layout/LinedList"/>
    <dgm:cxn modelId="{B05D1661-B442-482D-BA7C-3D2EE4642DB0}" type="presParOf" srcId="{84C69943-6FAC-4B1C-9E26-CA6C9FD98BA6}" destId="{1A498AF7-E60B-4046-8AE9-32019143E6FA}" srcOrd="8" destOrd="0" presId="urn:microsoft.com/office/officeart/2008/layout/LinedList"/>
    <dgm:cxn modelId="{1FBC018F-8283-408C-9BB8-F6250E18BF20}" type="presParOf" srcId="{84C69943-6FAC-4B1C-9E26-CA6C9FD98BA6}" destId="{5B67D32E-F4B6-49FD-9DB0-7D37674CDD8F}" srcOrd="9" destOrd="0" presId="urn:microsoft.com/office/officeart/2008/layout/LinedList"/>
    <dgm:cxn modelId="{CAEFE00D-5745-4049-9A09-9AB2CF266B60}" type="presParOf" srcId="{84C69943-6FAC-4B1C-9E26-CA6C9FD98BA6}" destId="{8D19BBF3-ED98-411A-A6EE-973973C2406E}" srcOrd="10" destOrd="0" presId="urn:microsoft.com/office/officeart/2008/layout/LinedList"/>
    <dgm:cxn modelId="{D96F68A8-60ED-481A-B8E9-9C50CBC294F8}" type="presParOf" srcId="{8D19BBF3-ED98-411A-A6EE-973973C2406E}" destId="{26ABB775-D27C-47B4-B40D-5C57AD79E7CC}" srcOrd="0" destOrd="0" presId="urn:microsoft.com/office/officeart/2008/layout/LinedList"/>
    <dgm:cxn modelId="{F2F83689-9E8B-4019-9C12-CFAF892B509E}" type="presParOf" srcId="{8D19BBF3-ED98-411A-A6EE-973973C2406E}" destId="{C04E335B-D5E7-4BBF-80F3-ECDA38C94671}" srcOrd="1" destOrd="0" presId="urn:microsoft.com/office/officeart/2008/layout/LinedList"/>
    <dgm:cxn modelId="{5908CAB3-B566-4206-8C3E-EB81E34F2025}" type="presParOf" srcId="{8D19BBF3-ED98-411A-A6EE-973973C2406E}" destId="{04924079-5DC0-4ECC-AD3B-DB031AA8FBC0}" srcOrd="2" destOrd="0" presId="urn:microsoft.com/office/officeart/2008/layout/LinedList"/>
    <dgm:cxn modelId="{75C48B48-4EB4-45C9-84F8-A884C8A9A8EE}" type="presParOf" srcId="{84C69943-6FAC-4B1C-9E26-CA6C9FD98BA6}" destId="{7A435AA4-D0AE-4CD7-8A1C-0125E987A85F}" srcOrd="11" destOrd="0" presId="urn:microsoft.com/office/officeart/2008/layout/LinedList"/>
    <dgm:cxn modelId="{101A0F7E-B4B5-428D-94B1-185FBD6BF938}" type="presParOf" srcId="{84C69943-6FAC-4B1C-9E26-CA6C9FD98BA6}" destId="{ED8E3248-AB28-451C-A25B-B4156DCD7629}" srcOrd="12" destOrd="0" presId="urn:microsoft.com/office/officeart/2008/layout/LinedList"/>
    <dgm:cxn modelId="{78D88C46-265C-477D-B3F2-482A65EFC941}" type="presParOf" srcId="{84C69943-6FAC-4B1C-9E26-CA6C9FD98BA6}" destId="{A1488187-EFD1-4E37-B99B-5FFE4B4DEB19}" srcOrd="13" destOrd="0" presId="urn:microsoft.com/office/officeart/2008/layout/LinedList"/>
    <dgm:cxn modelId="{17E55C7D-8F2E-4F8B-97AD-7893369C69DC}" type="presParOf" srcId="{A1488187-EFD1-4E37-B99B-5FFE4B4DEB19}" destId="{CD187EB6-E618-4178-B507-299E6A2A215B}" srcOrd="0" destOrd="0" presId="urn:microsoft.com/office/officeart/2008/layout/LinedList"/>
    <dgm:cxn modelId="{3C746B11-C26E-4511-997B-65BBB1BB7D66}" type="presParOf" srcId="{A1488187-EFD1-4E37-B99B-5FFE4B4DEB19}" destId="{B5D0612E-ED3B-4D7B-B4F9-24BFE455A249}" srcOrd="1" destOrd="0" presId="urn:microsoft.com/office/officeart/2008/layout/LinedList"/>
    <dgm:cxn modelId="{CB5AE76A-F214-4F4B-BFF7-2DD5FAA08D18}" type="presParOf" srcId="{A1488187-EFD1-4E37-B99B-5FFE4B4DEB19}" destId="{49C320BE-59C8-49D3-A32F-C0BC71E4282B}" srcOrd="2" destOrd="0" presId="urn:microsoft.com/office/officeart/2008/layout/LinedList"/>
    <dgm:cxn modelId="{C35FC728-9734-40D1-897B-F9B9A9C0EC16}" type="presParOf" srcId="{84C69943-6FAC-4B1C-9E26-CA6C9FD98BA6}" destId="{4F534EF5-2F73-4081-9B86-189E8ECF6D67}" srcOrd="14" destOrd="0" presId="urn:microsoft.com/office/officeart/2008/layout/LinedList"/>
    <dgm:cxn modelId="{A0AB5766-9B39-4332-BDF2-2B763AF9B2DF}" type="presParOf" srcId="{84C69943-6FAC-4B1C-9E26-CA6C9FD98BA6}" destId="{C507F837-5176-4C8D-9C72-BA956D151E56}" srcOrd="15" destOrd="0" presId="urn:microsoft.com/office/officeart/2008/layout/LinedList"/>
    <dgm:cxn modelId="{D8D069B7-DE1A-4810-B2A7-EA37AA2178E2}" type="presParOf" srcId="{84C69943-6FAC-4B1C-9E26-CA6C9FD98BA6}" destId="{458BB4E7-5221-40B0-84B5-15770F81793B}" srcOrd="16" destOrd="0" presId="urn:microsoft.com/office/officeart/2008/layout/LinedList"/>
    <dgm:cxn modelId="{83FB2729-FC9D-453B-B8A0-353912D82998}" type="presParOf" srcId="{458BB4E7-5221-40B0-84B5-15770F81793B}" destId="{D8081135-5FB1-48A6-AACC-2A9263FAD72B}" srcOrd="0" destOrd="0" presId="urn:microsoft.com/office/officeart/2008/layout/LinedList"/>
    <dgm:cxn modelId="{27553DC3-C7F6-458E-B388-5A0BA559361A}" type="presParOf" srcId="{458BB4E7-5221-40B0-84B5-15770F81793B}" destId="{F60FA9DD-CEE0-4C2B-8510-943A753E6DFB}" srcOrd="1" destOrd="0" presId="urn:microsoft.com/office/officeart/2008/layout/LinedList"/>
    <dgm:cxn modelId="{20ADC854-C855-4369-9EC2-B54D61241955}" type="presParOf" srcId="{458BB4E7-5221-40B0-84B5-15770F81793B}" destId="{4C9D5590-F6B5-4819-B88D-1B36F5007B1C}" srcOrd="2" destOrd="0" presId="urn:microsoft.com/office/officeart/2008/layout/LinedList"/>
    <dgm:cxn modelId="{06B6A228-E7FA-429C-9418-C68FC81B6895}" type="presParOf" srcId="{84C69943-6FAC-4B1C-9E26-CA6C9FD98BA6}" destId="{11253FDD-2982-4D95-A2DC-8078C9E294C2}" srcOrd="17" destOrd="0" presId="urn:microsoft.com/office/officeart/2008/layout/LinedList"/>
    <dgm:cxn modelId="{3C4BC63A-56BA-4BE8-8A99-F276DE61E506}" type="presParOf" srcId="{84C69943-6FAC-4B1C-9E26-CA6C9FD98BA6}" destId="{25C7E57E-622E-419A-BE6A-84946FEB95ED}" srcOrd="18" destOrd="0" presId="urn:microsoft.com/office/officeart/2008/layout/LinedList"/>
    <dgm:cxn modelId="{2465F451-7726-425A-BA93-D81CCFE4FE80}" type="presParOf" srcId="{84C69943-6FAC-4B1C-9E26-CA6C9FD98BA6}" destId="{185B7E94-7E0A-4066-95FB-EA8255CE5A87}" srcOrd="19" destOrd="0" presId="urn:microsoft.com/office/officeart/2008/layout/LinedList"/>
    <dgm:cxn modelId="{E757D30D-23E0-4B08-89FA-416131BF3786}" type="presParOf" srcId="{185B7E94-7E0A-4066-95FB-EA8255CE5A87}" destId="{735D4C3A-3A9F-4F67-AEB8-436AF52DA5E4}" srcOrd="0" destOrd="0" presId="urn:microsoft.com/office/officeart/2008/layout/LinedList"/>
    <dgm:cxn modelId="{727A1F8E-C034-40CD-BB78-A5A8E2AF6DBB}" type="presParOf" srcId="{185B7E94-7E0A-4066-95FB-EA8255CE5A87}" destId="{E695FE78-42D9-498E-BCFD-45743CE00CE8}" srcOrd="1" destOrd="0" presId="urn:microsoft.com/office/officeart/2008/layout/LinedList"/>
    <dgm:cxn modelId="{15E32C00-3052-48C9-9DF6-A8F62B63245D}" type="presParOf" srcId="{185B7E94-7E0A-4066-95FB-EA8255CE5A87}" destId="{DDA4E66C-480C-4C53-9E98-AD3C3BBBC462}" srcOrd="2" destOrd="0" presId="urn:microsoft.com/office/officeart/2008/layout/LinedList"/>
    <dgm:cxn modelId="{DC3DF77C-A2FA-45A1-8AC2-A0DCDEC62673}" type="presParOf" srcId="{84C69943-6FAC-4B1C-9E26-CA6C9FD98BA6}" destId="{F80289A7-8F5D-4A79-A583-17A19A95E8A7}" srcOrd="20" destOrd="0" presId="urn:microsoft.com/office/officeart/2008/layout/LinedList"/>
    <dgm:cxn modelId="{F9EA42D5-4EA9-4DD4-9023-83910742025A}" type="presParOf" srcId="{84C69943-6FAC-4B1C-9E26-CA6C9FD98BA6}" destId="{F03E6F68-5F8F-4B38-A025-3D42F383B2AA}" srcOrd="21" destOrd="0" presId="urn:microsoft.com/office/officeart/2008/layout/LinedList"/>
    <dgm:cxn modelId="{589EBB2C-5D54-4BA5-99E7-C79FB41979D6}" type="presParOf" srcId="{84C69943-6FAC-4B1C-9E26-CA6C9FD98BA6}" destId="{84B95BB0-4AE2-4877-A6F9-7BE5D97A3169}" srcOrd="22" destOrd="0" presId="urn:microsoft.com/office/officeart/2008/layout/LinedList"/>
    <dgm:cxn modelId="{FE737197-1F9E-4281-ABA8-222B117542DE}" type="presParOf" srcId="{84B95BB0-4AE2-4877-A6F9-7BE5D97A3169}" destId="{EBB33709-E650-4BF9-B005-F89B971A3E2C}" srcOrd="0" destOrd="0" presId="urn:microsoft.com/office/officeart/2008/layout/LinedList"/>
    <dgm:cxn modelId="{C09F75A3-E3B6-4694-AACF-BDDFDE6AA45A}" type="presParOf" srcId="{84B95BB0-4AE2-4877-A6F9-7BE5D97A3169}" destId="{D5866EBC-C81E-4428-AF8B-38C9B395EAA2}" srcOrd="1" destOrd="0" presId="urn:microsoft.com/office/officeart/2008/layout/LinedList"/>
    <dgm:cxn modelId="{4283A76F-6B74-4A05-9017-71F64525D450}" type="presParOf" srcId="{84B95BB0-4AE2-4877-A6F9-7BE5D97A3169}" destId="{A0991B2D-E88D-430B-8B67-D2A99EEDAF53}" srcOrd="2" destOrd="0" presId="urn:microsoft.com/office/officeart/2008/layout/LinedList"/>
    <dgm:cxn modelId="{300B6591-A473-4794-ADEC-D064B080F638}" type="presParOf" srcId="{84C69943-6FAC-4B1C-9E26-CA6C9FD98BA6}" destId="{C1999314-FB41-4D9E-ACF6-A2674C17E5D6}" srcOrd="23" destOrd="0" presId="urn:microsoft.com/office/officeart/2008/layout/LinedList"/>
    <dgm:cxn modelId="{E8E462C8-53B8-401C-A140-EF388FE790E5}" type="presParOf" srcId="{84C69943-6FAC-4B1C-9E26-CA6C9FD98BA6}" destId="{CBD60048-CDAF-4FE7-A8B7-4B4E30B4ADE4}" srcOrd="24" destOrd="0" presId="urn:microsoft.com/office/officeart/2008/layout/LinedList"/>
    <dgm:cxn modelId="{AECA9BAE-53F8-401C-9FA0-15A028EA7E64}" type="presParOf" srcId="{84C69943-6FAC-4B1C-9E26-CA6C9FD98BA6}" destId="{FE8D95D8-CB72-46ED-9679-9E4F433559D9}" srcOrd="25" destOrd="0" presId="urn:microsoft.com/office/officeart/2008/layout/LinedList"/>
    <dgm:cxn modelId="{06380EBA-68A9-42CE-86EB-0852433BB2A6}" type="presParOf" srcId="{FE8D95D8-CB72-46ED-9679-9E4F433559D9}" destId="{4322FF71-F008-424D-B613-DD51A1711653}" srcOrd="0" destOrd="0" presId="urn:microsoft.com/office/officeart/2008/layout/LinedList"/>
    <dgm:cxn modelId="{906234BF-C01D-427E-81FA-71BC033940BB}" type="presParOf" srcId="{FE8D95D8-CB72-46ED-9679-9E4F433559D9}" destId="{5D39E28A-9DCE-4A9B-9A63-2E46BE764C6C}" srcOrd="1" destOrd="0" presId="urn:microsoft.com/office/officeart/2008/layout/LinedList"/>
    <dgm:cxn modelId="{D00488A5-FDE5-4BD1-B9D4-DC1C25A1C893}" type="presParOf" srcId="{FE8D95D8-CB72-46ED-9679-9E4F433559D9}" destId="{66BAD841-4518-4FAB-8810-B74C69DB20E6}" srcOrd="2" destOrd="0" presId="urn:microsoft.com/office/officeart/2008/layout/LinedList"/>
    <dgm:cxn modelId="{7C24960C-1523-400A-BAEF-5551A4DB3169}" type="presParOf" srcId="{84C69943-6FAC-4B1C-9E26-CA6C9FD98BA6}" destId="{EA0536B5-0A75-40C1-80E5-9ED1F73F4751}" srcOrd="26" destOrd="0" presId="urn:microsoft.com/office/officeart/2008/layout/LinedList"/>
    <dgm:cxn modelId="{A8C49A45-1364-403E-A094-FD581E618686}" type="presParOf" srcId="{84C69943-6FAC-4B1C-9E26-CA6C9FD98BA6}" destId="{88D86B3E-C6E2-4232-BF1A-179FEA5B0E8A}" srcOrd="27" destOrd="0" presId="urn:microsoft.com/office/officeart/2008/layout/LinedList"/>
    <dgm:cxn modelId="{E8140E71-5134-408D-8FA3-5903D9AF8FBF}" type="presParOf" srcId="{84C69943-6FAC-4B1C-9E26-CA6C9FD98BA6}" destId="{6A2D9AFC-EF00-4231-8267-2D331D15FE1D}" srcOrd="28" destOrd="0" presId="urn:microsoft.com/office/officeart/2008/layout/LinedList"/>
    <dgm:cxn modelId="{E7F119A8-FC4C-4294-A07E-FCF25E6C768B}" type="presParOf" srcId="{6A2D9AFC-EF00-4231-8267-2D331D15FE1D}" destId="{C65B893F-118D-4C8D-8CB3-7D258F3A1523}" srcOrd="0" destOrd="0" presId="urn:microsoft.com/office/officeart/2008/layout/LinedList"/>
    <dgm:cxn modelId="{49219894-F250-4E89-85A3-B04A178CC9FE}" type="presParOf" srcId="{6A2D9AFC-EF00-4231-8267-2D331D15FE1D}" destId="{55785D9F-4934-46CF-87C7-7D6BEE833EEB}" srcOrd="1" destOrd="0" presId="urn:microsoft.com/office/officeart/2008/layout/LinedList"/>
    <dgm:cxn modelId="{4C867507-A401-4D1A-A204-ECEB753C38C1}" type="presParOf" srcId="{6A2D9AFC-EF00-4231-8267-2D331D15FE1D}" destId="{A62AC23A-9AEE-4C95-AB38-2A14291C384F}" srcOrd="2" destOrd="0" presId="urn:microsoft.com/office/officeart/2008/layout/LinedList"/>
    <dgm:cxn modelId="{F0E29358-622A-43E1-B9E7-837B4A0B5960}" type="presParOf" srcId="{84C69943-6FAC-4B1C-9E26-CA6C9FD98BA6}" destId="{3DCDAADF-364D-4931-9B71-9EAD825A9832}" srcOrd="29" destOrd="0" presId="urn:microsoft.com/office/officeart/2008/layout/LinedList"/>
    <dgm:cxn modelId="{A2C134AB-E5B5-4F49-ADC8-43F8F395864B}" type="presParOf" srcId="{84C69943-6FAC-4B1C-9E26-CA6C9FD98BA6}" destId="{E6863C53-A567-4888-BB22-32026D96203B}" srcOrd="30" destOrd="0" presId="urn:microsoft.com/office/officeart/2008/layout/Lined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5A55342-704B-43D9-BF82-AE00B1FA2289}" type="doc">
      <dgm:prSet loTypeId="urn:microsoft.com/office/officeart/2005/8/layout/cycle4" loCatId="cycle" qsTypeId="urn:microsoft.com/office/officeart/2005/8/quickstyle/simple5" qsCatId="simple" csTypeId="urn:microsoft.com/office/officeart/2005/8/colors/colorful4" csCatId="colorful" phldr="1"/>
      <dgm:spPr/>
      <dgm:t>
        <a:bodyPr/>
        <a:lstStyle/>
        <a:p>
          <a:endParaRPr lang="es-ES"/>
        </a:p>
      </dgm:t>
    </dgm:pt>
    <dgm:pt modelId="{41B29D5F-12ED-4373-9AB2-06D9833CEA97}">
      <dgm:prSet phldrT="[Texto]" custT="1"/>
      <dgm:spPr/>
      <dgm:t>
        <a:bodyPr/>
        <a:lstStyle/>
        <a:p>
          <a:r>
            <a:rPr lang="es-ES" sz="2000" b="1" dirty="0"/>
            <a:t>Identificar y generar</a:t>
          </a:r>
        </a:p>
      </dgm:t>
    </dgm:pt>
    <dgm:pt modelId="{86CF4F30-79AF-4E0E-9E5D-5A4A3DEF5FCC}" type="parTrans" cxnId="{D5590734-03D7-4D81-8672-8B2ED5BB1B98}">
      <dgm:prSet/>
      <dgm:spPr/>
      <dgm:t>
        <a:bodyPr/>
        <a:lstStyle/>
        <a:p>
          <a:endParaRPr lang="es-ES" sz="1800"/>
        </a:p>
      </dgm:t>
    </dgm:pt>
    <dgm:pt modelId="{6C0C31C3-6B2D-4EAE-9A6C-4DAAA83C8136}" type="sibTrans" cxnId="{D5590734-03D7-4D81-8672-8B2ED5BB1B98}">
      <dgm:prSet/>
      <dgm:spPr/>
      <dgm:t>
        <a:bodyPr/>
        <a:lstStyle/>
        <a:p>
          <a:endParaRPr lang="es-ES" sz="1800"/>
        </a:p>
      </dgm:t>
    </dgm:pt>
    <dgm:pt modelId="{229A6A2F-20A7-45D1-887B-0F6D98638EE7}">
      <dgm:prSet phldrT="[Texto]" custT="1"/>
      <dgm:spPr/>
      <dgm:t>
        <a:bodyPr/>
        <a:lstStyle/>
        <a:p>
          <a:r>
            <a:rPr lang="es-ES" sz="1600" dirty="0"/>
            <a:t>Estudios de análisis de tendencias</a:t>
          </a:r>
        </a:p>
      </dgm:t>
    </dgm:pt>
    <dgm:pt modelId="{82E39054-E897-496F-8563-188278C586F0}" type="parTrans" cxnId="{8A1E7F95-A98A-4CB7-8395-2DBC5D7EC62F}">
      <dgm:prSet/>
      <dgm:spPr/>
      <dgm:t>
        <a:bodyPr/>
        <a:lstStyle/>
        <a:p>
          <a:endParaRPr lang="es-ES" sz="1800"/>
        </a:p>
      </dgm:t>
    </dgm:pt>
    <dgm:pt modelId="{54C1D489-ADC8-4508-B998-A7E5BC8E74C2}" type="sibTrans" cxnId="{8A1E7F95-A98A-4CB7-8395-2DBC5D7EC62F}">
      <dgm:prSet/>
      <dgm:spPr/>
      <dgm:t>
        <a:bodyPr/>
        <a:lstStyle/>
        <a:p>
          <a:endParaRPr lang="es-ES" sz="1800"/>
        </a:p>
      </dgm:t>
    </dgm:pt>
    <dgm:pt modelId="{87741631-80FF-416F-B7FE-8AF9CBE588E6}">
      <dgm:prSet phldrT="[Texto]" custT="1"/>
      <dgm:spPr/>
      <dgm:t>
        <a:bodyPr/>
        <a:lstStyle/>
        <a:p>
          <a:r>
            <a:rPr lang="es-ES" sz="2000" b="1" dirty="0"/>
            <a:t>Utilizar</a:t>
          </a:r>
        </a:p>
      </dgm:t>
    </dgm:pt>
    <dgm:pt modelId="{57029E6F-87A0-43D5-A82E-28D06EDE4EAB}" type="parTrans" cxnId="{D40E0AE9-1683-4F25-9367-D36F3F989321}">
      <dgm:prSet/>
      <dgm:spPr/>
      <dgm:t>
        <a:bodyPr/>
        <a:lstStyle/>
        <a:p>
          <a:endParaRPr lang="es-ES" sz="1800"/>
        </a:p>
      </dgm:t>
    </dgm:pt>
    <dgm:pt modelId="{DF51F9D8-8307-44BA-B399-7ADA9A503127}" type="sibTrans" cxnId="{D40E0AE9-1683-4F25-9367-D36F3F989321}">
      <dgm:prSet/>
      <dgm:spPr/>
      <dgm:t>
        <a:bodyPr/>
        <a:lstStyle/>
        <a:p>
          <a:endParaRPr lang="es-ES" sz="1800"/>
        </a:p>
      </dgm:t>
    </dgm:pt>
    <dgm:pt modelId="{1D0FA719-3D85-455D-B21B-2CA0194E5FA8}">
      <dgm:prSet phldrT="[Texto]" custT="1"/>
      <dgm:spPr/>
      <dgm:t>
        <a:bodyPr/>
        <a:lstStyle/>
        <a:p>
          <a:r>
            <a:rPr lang="es-ES" sz="1600" dirty="0" err="1"/>
            <a:t>Intraemprendimiento</a:t>
          </a:r>
          <a:endParaRPr lang="es-ES" sz="1600" dirty="0"/>
        </a:p>
      </dgm:t>
    </dgm:pt>
    <dgm:pt modelId="{39503F1D-5F19-436D-B70E-57D11AA35801}" type="parTrans" cxnId="{E9823013-0735-4DDF-B430-A7E8BA6BE630}">
      <dgm:prSet/>
      <dgm:spPr/>
      <dgm:t>
        <a:bodyPr/>
        <a:lstStyle/>
        <a:p>
          <a:endParaRPr lang="es-ES" sz="1800"/>
        </a:p>
      </dgm:t>
    </dgm:pt>
    <dgm:pt modelId="{16A06496-3EE4-4A35-BE7E-B54775EBA675}" type="sibTrans" cxnId="{E9823013-0735-4DDF-B430-A7E8BA6BE630}">
      <dgm:prSet/>
      <dgm:spPr/>
      <dgm:t>
        <a:bodyPr/>
        <a:lstStyle/>
        <a:p>
          <a:endParaRPr lang="es-ES" sz="1800"/>
        </a:p>
      </dgm:t>
    </dgm:pt>
    <dgm:pt modelId="{893DFAC1-8D5F-46D0-8B6E-117974E40904}">
      <dgm:prSet phldrT="[Texto]" custT="1"/>
      <dgm:spPr/>
      <dgm:t>
        <a:bodyPr/>
        <a:lstStyle/>
        <a:p>
          <a:r>
            <a:rPr lang="es-ES" sz="2000" b="1" dirty="0"/>
            <a:t>Transferir y compartir</a:t>
          </a:r>
        </a:p>
      </dgm:t>
    </dgm:pt>
    <dgm:pt modelId="{AF787F35-1BFB-4623-9172-AFD061037CE6}" type="parTrans" cxnId="{7EC94B21-EC9D-4D8B-BAFA-4A6B37363773}">
      <dgm:prSet/>
      <dgm:spPr/>
      <dgm:t>
        <a:bodyPr/>
        <a:lstStyle/>
        <a:p>
          <a:endParaRPr lang="es-ES" sz="1800"/>
        </a:p>
      </dgm:t>
    </dgm:pt>
    <dgm:pt modelId="{364DF1E4-2627-401E-8C4D-49E01E7E0F99}" type="sibTrans" cxnId="{7EC94B21-EC9D-4D8B-BAFA-4A6B37363773}">
      <dgm:prSet/>
      <dgm:spPr/>
      <dgm:t>
        <a:bodyPr/>
        <a:lstStyle/>
        <a:p>
          <a:endParaRPr lang="es-ES" sz="1800"/>
        </a:p>
      </dgm:t>
    </dgm:pt>
    <dgm:pt modelId="{D6B356BB-F01A-42BD-9998-52D13F0AEDB7}">
      <dgm:prSet phldrT="[Texto]" custT="1"/>
      <dgm:spPr/>
      <dgm:t>
        <a:bodyPr/>
        <a:lstStyle/>
        <a:p>
          <a:r>
            <a:rPr lang="es-ES" sz="2000" b="1" dirty="0"/>
            <a:t>Almacenar</a:t>
          </a:r>
        </a:p>
      </dgm:t>
    </dgm:pt>
    <dgm:pt modelId="{F9F6FF52-361C-423B-A2C0-3A36C2FF28A0}" type="parTrans" cxnId="{EB6AA4AC-44B5-4B3C-944C-F855BE9B7B6A}">
      <dgm:prSet/>
      <dgm:spPr/>
      <dgm:t>
        <a:bodyPr/>
        <a:lstStyle/>
        <a:p>
          <a:endParaRPr lang="es-ES" sz="1800"/>
        </a:p>
      </dgm:t>
    </dgm:pt>
    <dgm:pt modelId="{D77260C8-B119-4A00-ACC9-0DC5A828F84C}" type="sibTrans" cxnId="{EB6AA4AC-44B5-4B3C-944C-F855BE9B7B6A}">
      <dgm:prSet/>
      <dgm:spPr/>
      <dgm:t>
        <a:bodyPr/>
        <a:lstStyle/>
        <a:p>
          <a:endParaRPr lang="es-ES" sz="1800"/>
        </a:p>
      </dgm:t>
    </dgm:pt>
    <dgm:pt modelId="{1F6A6E77-A360-4BB3-BDB9-F27D4F639548}">
      <dgm:prSet phldrT="[Texto]" custT="1"/>
      <dgm:spPr/>
      <dgm:t>
        <a:bodyPr/>
        <a:lstStyle/>
        <a:p>
          <a:r>
            <a:rPr lang="es-ES" sz="1600" dirty="0"/>
            <a:t>Web</a:t>
          </a:r>
        </a:p>
      </dgm:t>
    </dgm:pt>
    <dgm:pt modelId="{DDE3DCD6-D941-486A-9A45-82775F07E9D0}" type="parTrans" cxnId="{110BC61B-C0CF-4CDE-9DDA-6A269533915A}">
      <dgm:prSet/>
      <dgm:spPr/>
      <dgm:t>
        <a:bodyPr/>
        <a:lstStyle/>
        <a:p>
          <a:endParaRPr lang="es-ES" sz="1800"/>
        </a:p>
      </dgm:t>
    </dgm:pt>
    <dgm:pt modelId="{58CEFEEC-CCE4-4859-8F7F-C3E95F4E1A1D}" type="sibTrans" cxnId="{110BC61B-C0CF-4CDE-9DDA-6A269533915A}">
      <dgm:prSet/>
      <dgm:spPr/>
      <dgm:t>
        <a:bodyPr/>
        <a:lstStyle/>
        <a:p>
          <a:endParaRPr lang="es-ES" sz="1800"/>
        </a:p>
      </dgm:t>
    </dgm:pt>
    <dgm:pt modelId="{27AD576D-3800-4FE6-9A59-403AA6C2043B}">
      <dgm:prSet custT="1"/>
      <dgm:spPr/>
      <dgm:t>
        <a:bodyPr/>
        <a:lstStyle/>
        <a:p>
          <a:r>
            <a:rPr lang="es-ES" sz="1600" dirty="0"/>
            <a:t>Vigilancia tecnológica e innovación</a:t>
          </a:r>
        </a:p>
      </dgm:t>
    </dgm:pt>
    <dgm:pt modelId="{6A942769-C78A-44DD-A8D8-E2BDC24159CD}" type="parTrans" cxnId="{2F6AA605-93B1-4DF0-BD5F-9F19C834B20D}">
      <dgm:prSet/>
      <dgm:spPr/>
      <dgm:t>
        <a:bodyPr/>
        <a:lstStyle/>
        <a:p>
          <a:endParaRPr lang="es-ES" sz="1800"/>
        </a:p>
      </dgm:t>
    </dgm:pt>
    <dgm:pt modelId="{38F9E1E9-5694-479D-88CF-FB7EB3FA0429}" type="sibTrans" cxnId="{2F6AA605-93B1-4DF0-BD5F-9F19C834B20D}">
      <dgm:prSet/>
      <dgm:spPr/>
      <dgm:t>
        <a:bodyPr/>
        <a:lstStyle/>
        <a:p>
          <a:endParaRPr lang="es-ES" sz="1800"/>
        </a:p>
      </dgm:t>
    </dgm:pt>
    <dgm:pt modelId="{4E3471DF-F3A9-4559-A1AE-81B48E4470B8}">
      <dgm:prSet custT="1"/>
      <dgm:spPr/>
      <dgm:t>
        <a:bodyPr/>
        <a:lstStyle/>
        <a:p>
          <a:r>
            <a:rPr lang="es-ES" sz="1600"/>
            <a:t>Ferias y misiones comerciales</a:t>
          </a:r>
          <a:endParaRPr lang="es-ES" sz="1600" dirty="0"/>
        </a:p>
      </dgm:t>
    </dgm:pt>
    <dgm:pt modelId="{75230A90-03DD-4D78-A2DD-7BAB7386EB92}" type="parTrans" cxnId="{E270CC15-B19F-4451-B4A7-9F5BD9FD2A7D}">
      <dgm:prSet/>
      <dgm:spPr/>
      <dgm:t>
        <a:bodyPr/>
        <a:lstStyle/>
        <a:p>
          <a:endParaRPr lang="es-ES" sz="1800"/>
        </a:p>
      </dgm:t>
    </dgm:pt>
    <dgm:pt modelId="{6EC079A6-2A68-4CB2-916A-D554A9B68894}" type="sibTrans" cxnId="{E270CC15-B19F-4451-B4A7-9F5BD9FD2A7D}">
      <dgm:prSet/>
      <dgm:spPr/>
      <dgm:t>
        <a:bodyPr/>
        <a:lstStyle/>
        <a:p>
          <a:endParaRPr lang="es-ES" sz="1800"/>
        </a:p>
      </dgm:t>
    </dgm:pt>
    <dgm:pt modelId="{89BEA767-B51E-4FC6-8687-9848D2B46FB3}">
      <dgm:prSet custT="1"/>
      <dgm:spPr/>
      <dgm:t>
        <a:bodyPr/>
        <a:lstStyle/>
        <a:p>
          <a:r>
            <a:rPr lang="es-ES" sz="1600"/>
            <a:t>Proyectos de colaboración</a:t>
          </a:r>
          <a:endParaRPr lang="es-ES" sz="1600" dirty="0"/>
        </a:p>
      </dgm:t>
    </dgm:pt>
    <dgm:pt modelId="{49F4591B-9398-4DB6-9AAA-A5E9EE28DC04}" type="parTrans" cxnId="{D0D772FB-A893-4E8E-A59A-2D18584A24B0}">
      <dgm:prSet/>
      <dgm:spPr/>
      <dgm:t>
        <a:bodyPr/>
        <a:lstStyle/>
        <a:p>
          <a:endParaRPr lang="es-ES" sz="1800"/>
        </a:p>
      </dgm:t>
    </dgm:pt>
    <dgm:pt modelId="{64DCB9E2-B206-4B7A-A705-1BEE85D47502}" type="sibTrans" cxnId="{D0D772FB-A893-4E8E-A59A-2D18584A24B0}">
      <dgm:prSet/>
      <dgm:spPr/>
      <dgm:t>
        <a:bodyPr/>
        <a:lstStyle/>
        <a:p>
          <a:endParaRPr lang="es-ES" sz="1800"/>
        </a:p>
      </dgm:t>
    </dgm:pt>
    <dgm:pt modelId="{18825462-468A-4A5D-8D65-B1702209668A}">
      <dgm:prSet custT="1"/>
      <dgm:spPr/>
      <dgm:t>
        <a:bodyPr/>
        <a:lstStyle/>
        <a:p>
          <a:r>
            <a:rPr lang="en-US" sz="1600" noProof="0" dirty="0"/>
            <a:t>Networking</a:t>
          </a:r>
        </a:p>
      </dgm:t>
    </dgm:pt>
    <dgm:pt modelId="{5AA62234-9A6E-4974-B9CE-53C0D2867867}" type="parTrans" cxnId="{7DD90457-83C8-4CED-AD13-1692CE4072F7}">
      <dgm:prSet/>
      <dgm:spPr/>
      <dgm:t>
        <a:bodyPr/>
        <a:lstStyle/>
        <a:p>
          <a:endParaRPr lang="es-ES" sz="1800"/>
        </a:p>
      </dgm:t>
    </dgm:pt>
    <dgm:pt modelId="{B7BDB2F5-9F83-4916-8703-76F170AF4136}" type="sibTrans" cxnId="{7DD90457-83C8-4CED-AD13-1692CE4072F7}">
      <dgm:prSet/>
      <dgm:spPr/>
      <dgm:t>
        <a:bodyPr/>
        <a:lstStyle/>
        <a:p>
          <a:endParaRPr lang="es-ES" sz="1800"/>
        </a:p>
      </dgm:t>
    </dgm:pt>
    <dgm:pt modelId="{25BD4322-C869-49D7-846D-2BF0A01C3CFA}">
      <dgm:prSet custT="1"/>
      <dgm:spPr/>
      <dgm:t>
        <a:bodyPr/>
        <a:lstStyle/>
        <a:p>
          <a:r>
            <a:rPr lang="es-ES" sz="1600" dirty="0"/>
            <a:t>Toma de decisiones por organización</a:t>
          </a:r>
        </a:p>
      </dgm:t>
    </dgm:pt>
    <dgm:pt modelId="{0F66BEF3-4470-466D-899F-D770D18F7120}" type="parTrans" cxnId="{55F0C915-3A68-47F3-921F-197F0225BB42}">
      <dgm:prSet/>
      <dgm:spPr/>
      <dgm:t>
        <a:bodyPr/>
        <a:lstStyle/>
        <a:p>
          <a:endParaRPr lang="es-ES" sz="1800"/>
        </a:p>
      </dgm:t>
    </dgm:pt>
    <dgm:pt modelId="{7B39D925-3B71-4384-900D-B271BC17F3D1}" type="sibTrans" cxnId="{55F0C915-3A68-47F3-921F-197F0225BB42}">
      <dgm:prSet/>
      <dgm:spPr/>
      <dgm:t>
        <a:bodyPr/>
        <a:lstStyle/>
        <a:p>
          <a:endParaRPr lang="es-ES" sz="1800"/>
        </a:p>
      </dgm:t>
    </dgm:pt>
    <dgm:pt modelId="{3EB08716-9A2C-42AA-9E81-C5F3977D8349}">
      <dgm:prSet custT="1"/>
      <dgm:spPr/>
      <dgm:t>
        <a:bodyPr/>
        <a:lstStyle/>
        <a:p>
          <a:r>
            <a:rPr lang="es-ES" sz="1600" dirty="0" err="1"/>
            <a:t>Networking</a:t>
          </a:r>
          <a:endParaRPr lang="es-ES" sz="1600" dirty="0"/>
        </a:p>
      </dgm:t>
    </dgm:pt>
    <dgm:pt modelId="{45BF72E6-BBCA-48DA-A1F6-06CE9BD81299}" type="parTrans" cxnId="{D9DC1A20-1D0F-4199-81A3-C6C648031E80}">
      <dgm:prSet/>
      <dgm:spPr/>
      <dgm:t>
        <a:bodyPr/>
        <a:lstStyle/>
        <a:p>
          <a:endParaRPr lang="es-ES" sz="1800"/>
        </a:p>
      </dgm:t>
    </dgm:pt>
    <dgm:pt modelId="{465635C3-FCC7-4633-B499-84386B6D863D}" type="sibTrans" cxnId="{D9DC1A20-1D0F-4199-81A3-C6C648031E80}">
      <dgm:prSet/>
      <dgm:spPr/>
      <dgm:t>
        <a:bodyPr/>
        <a:lstStyle/>
        <a:p>
          <a:endParaRPr lang="es-ES" sz="1800"/>
        </a:p>
      </dgm:t>
    </dgm:pt>
    <dgm:pt modelId="{53B07B7E-EA87-43A4-9DE3-2BD8DE7C8804}">
      <dgm:prSet custT="1"/>
      <dgm:spPr/>
      <dgm:t>
        <a:bodyPr/>
        <a:lstStyle/>
        <a:p>
          <a:r>
            <a:rPr lang="es-ES" sz="1600" dirty="0"/>
            <a:t>Intranet</a:t>
          </a:r>
        </a:p>
      </dgm:t>
    </dgm:pt>
    <dgm:pt modelId="{4CB7772F-705A-4E34-BB17-666328546762}" type="parTrans" cxnId="{6D771CED-230B-4743-AF6E-501C2965DC69}">
      <dgm:prSet/>
      <dgm:spPr/>
      <dgm:t>
        <a:bodyPr/>
        <a:lstStyle/>
        <a:p>
          <a:endParaRPr lang="es-ES" sz="1800"/>
        </a:p>
      </dgm:t>
    </dgm:pt>
    <dgm:pt modelId="{E32C4E24-F53C-43F0-BAB9-BC2FCB17762F}" type="sibTrans" cxnId="{6D771CED-230B-4743-AF6E-501C2965DC69}">
      <dgm:prSet/>
      <dgm:spPr/>
      <dgm:t>
        <a:bodyPr/>
        <a:lstStyle/>
        <a:p>
          <a:endParaRPr lang="es-ES" sz="1800"/>
        </a:p>
      </dgm:t>
    </dgm:pt>
    <dgm:pt modelId="{99F361CC-3958-450B-9A09-54EECFCD075C}">
      <dgm:prSet custT="1"/>
      <dgm:spPr/>
      <dgm:t>
        <a:bodyPr/>
        <a:lstStyle/>
        <a:p>
          <a:r>
            <a:rPr lang="es-ES" sz="1600"/>
            <a:t>Bases de datos</a:t>
          </a:r>
          <a:endParaRPr lang="es-ES" sz="1600" dirty="0"/>
        </a:p>
      </dgm:t>
    </dgm:pt>
    <dgm:pt modelId="{D32641CA-8030-4397-A447-51E058D6352C}" type="parTrans" cxnId="{7E7FF4B6-C3E7-4BA4-B157-0307065CF52C}">
      <dgm:prSet/>
      <dgm:spPr/>
      <dgm:t>
        <a:bodyPr/>
        <a:lstStyle/>
        <a:p>
          <a:endParaRPr lang="es-ES" sz="1800"/>
        </a:p>
      </dgm:t>
    </dgm:pt>
    <dgm:pt modelId="{6A3B593D-C43F-4A57-BAFD-D22F4270FD87}" type="sibTrans" cxnId="{7E7FF4B6-C3E7-4BA4-B157-0307065CF52C}">
      <dgm:prSet/>
      <dgm:spPr/>
      <dgm:t>
        <a:bodyPr/>
        <a:lstStyle/>
        <a:p>
          <a:endParaRPr lang="es-ES" sz="1800"/>
        </a:p>
      </dgm:t>
    </dgm:pt>
    <dgm:pt modelId="{07626014-B600-4657-B62C-E4844CAEF0A0}">
      <dgm:prSet custT="1"/>
      <dgm:spPr/>
      <dgm:t>
        <a:bodyPr/>
        <a:lstStyle/>
        <a:p>
          <a:r>
            <a:rPr lang="es-ES" sz="1600"/>
            <a:t>WEB</a:t>
          </a:r>
          <a:endParaRPr lang="es-ES" sz="1600" dirty="0"/>
        </a:p>
      </dgm:t>
    </dgm:pt>
    <dgm:pt modelId="{5E9114FC-ED04-43B6-A1C6-9E72CBC905C1}" type="parTrans" cxnId="{611FC110-19AB-4BB8-AA31-BD10D3F444DD}">
      <dgm:prSet/>
      <dgm:spPr/>
      <dgm:t>
        <a:bodyPr/>
        <a:lstStyle/>
        <a:p>
          <a:endParaRPr lang="es-ES" sz="1800"/>
        </a:p>
      </dgm:t>
    </dgm:pt>
    <dgm:pt modelId="{5EF5546E-8A8F-48AC-B734-CEEB2FC8AAC0}" type="sibTrans" cxnId="{611FC110-19AB-4BB8-AA31-BD10D3F444DD}">
      <dgm:prSet/>
      <dgm:spPr/>
      <dgm:t>
        <a:bodyPr/>
        <a:lstStyle/>
        <a:p>
          <a:endParaRPr lang="es-ES" sz="1800"/>
        </a:p>
      </dgm:t>
    </dgm:pt>
    <dgm:pt modelId="{7570546E-A239-4C13-8176-14198BE4B1E7}">
      <dgm:prSet custT="1"/>
      <dgm:spPr/>
      <dgm:t>
        <a:bodyPr/>
        <a:lstStyle/>
        <a:p>
          <a:r>
            <a:rPr lang="es-ES" sz="1600" dirty="0"/>
            <a:t>Jornadas divulgación y formación</a:t>
          </a:r>
        </a:p>
      </dgm:t>
    </dgm:pt>
    <dgm:pt modelId="{356FA9D8-A25A-43A8-B3D9-76272D633436}" type="parTrans" cxnId="{0CFA84B4-B3C0-41EB-A7E5-7584A5D27B16}">
      <dgm:prSet/>
      <dgm:spPr/>
      <dgm:t>
        <a:bodyPr/>
        <a:lstStyle/>
        <a:p>
          <a:endParaRPr lang="es-ES" sz="1800"/>
        </a:p>
      </dgm:t>
    </dgm:pt>
    <dgm:pt modelId="{A7683312-3F6F-49AA-A6AF-4E6D7F308269}" type="sibTrans" cxnId="{0CFA84B4-B3C0-41EB-A7E5-7584A5D27B16}">
      <dgm:prSet/>
      <dgm:spPr/>
      <dgm:t>
        <a:bodyPr/>
        <a:lstStyle/>
        <a:p>
          <a:endParaRPr lang="es-ES" sz="1800"/>
        </a:p>
      </dgm:t>
    </dgm:pt>
    <dgm:pt modelId="{9EEF7067-9FF3-4F5D-9664-598A0501D1A4}">
      <dgm:prSet custT="1"/>
      <dgm:spPr/>
      <dgm:t>
        <a:bodyPr/>
        <a:lstStyle/>
        <a:p>
          <a:r>
            <a:rPr lang="es-ES" sz="1600"/>
            <a:t>Blog y newsletter</a:t>
          </a:r>
          <a:endParaRPr lang="es-ES" sz="1600" dirty="0"/>
        </a:p>
      </dgm:t>
    </dgm:pt>
    <dgm:pt modelId="{93448566-5152-459A-93C4-C0DB9052CDA6}" type="parTrans" cxnId="{9925FCCF-551F-4E54-B16B-314FC284E0AF}">
      <dgm:prSet/>
      <dgm:spPr/>
      <dgm:t>
        <a:bodyPr/>
        <a:lstStyle/>
        <a:p>
          <a:endParaRPr lang="es-ES" sz="1800"/>
        </a:p>
      </dgm:t>
    </dgm:pt>
    <dgm:pt modelId="{89C13BB6-97FB-438D-AC6E-1002CE3AF95D}" type="sibTrans" cxnId="{9925FCCF-551F-4E54-B16B-314FC284E0AF}">
      <dgm:prSet/>
      <dgm:spPr/>
      <dgm:t>
        <a:bodyPr/>
        <a:lstStyle/>
        <a:p>
          <a:endParaRPr lang="es-ES" sz="1800"/>
        </a:p>
      </dgm:t>
    </dgm:pt>
    <dgm:pt modelId="{D6B1214F-3D9C-4D1C-9F1F-4448D3B17F26}">
      <dgm:prSet phldrT="[Texto]" custT="1"/>
      <dgm:spPr/>
      <dgm:t>
        <a:bodyPr/>
        <a:lstStyle/>
        <a:p>
          <a:r>
            <a:rPr lang="es-ES" sz="1600" dirty="0"/>
            <a:t>RRSS </a:t>
          </a:r>
        </a:p>
      </dgm:t>
    </dgm:pt>
    <dgm:pt modelId="{F334E899-6A01-4462-946C-AB7E1D43FA79}" type="sibTrans" cxnId="{2C7CF595-53AD-4852-BFF2-5216D666BA21}">
      <dgm:prSet/>
      <dgm:spPr/>
      <dgm:t>
        <a:bodyPr/>
        <a:lstStyle/>
        <a:p>
          <a:endParaRPr lang="es-ES" sz="1800"/>
        </a:p>
      </dgm:t>
    </dgm:pt>
    <dgm:pt modelId="{FFDF7B12-DF7A-49C4-87CA-FADCE342C931}" type="parTrans" cxnId="{2C7CF595-53AD-4852-BFF2-5216D666BA21}">
      <dgm:prSet/>
      <dgm:spPr/>
      <dgm:t>
        <a:bodyPr/>
        <a:lstStyle/>
        <a:p>
          <a:endParaRPr lang="es-ES" sz="1800"/>
        </a:p>
      </dgm:t>
    </dgm:pt>
    <dgm:pt modelId="{455B2D93-5D2A-4E23-B396-0EF7F117AECB}">
      <dgm:prSet custT="1"/>
      <dgm:spPr/>
      <dgm:t>
        <a:bodyPr/>
        <a:lstStyle/>
        <a:p>
          <a:r>
            <a:rPr lang="es-ES" sz="1600" dirty="0"/>
            <a:t>Proyectos de 	colaboración</a:t>
          </a:r>
        </a:p>
      </dgm:t>
    </dgm:pt>
    <dgm:pt modelId="{74B83CD8-DF3F-446C-8B87-E518054D060A}" type="parTrans" cxnId="{DB225928-6E04-4896-A438-92555D340DF4}">
      <dgm:prSet/>
      <dgm:spPr/>
      <dgm:t>
        <a:bodyPr/>
        <a:lstStyle/>
        <a:p>
          <a:endParaRPr lang="es-ES"/>
        </a:p>
      </dgm:t>
    </dgm:pt>
    <dgm:pt modelId="{42E2FDD7-A9ED-4418-815C-A02A291DE6DE}" type="sibTrans" cxnId="{DB225928-6E04-4896-A438-92555D340DF4}">
      <dgm:prSet/>
      <dgm:spPr/>
      <dgm:t>
        <a:bodyPr/>
        <a:lstStyle/>
        <a:p>
          <a:endParaRPr lang="es-ES"/>
        </a:p>
      </dgm:t>
    </dgm:pt>
    <dgm:pt modelId="{6DC90878-E75A-4CCD-9606-0A1ECC972663}" type="pres">
      <dgm:prSet presAssocID="{35A55342-704B-43D9-BF82-AE00B1FA2289}" presName="cycleMatrixDiagram" presStyleCnt="0">
        <dgm:presLayoutVars>
          <dgm:chMax val="1"/>
          <dgm:dir/>
          <dgm:animLvl val="lvl"/>
          <dgm:resizeHandles val="exact"/>
        </dgm:presLayoutVars>
      </dgm:prSet>
      <dgm:spPr/>
      <dgm:t>
        <a:bodyPr/>
        <a:lstStyle/>
        <a:p>
          <a:endParaRPr lang="es-ES"/>
        </a:p>
      </dgm:t>
    </dgm:pt>
    <dgm:pt modelId="{2BA2672F-D1D4-4DCD-BF43-9C0EE9F08DCF}" type="pres">
      <dgm:prSet presAssocID="{35A55342-704B-43D9-BF82-AE00B1FA2289}" presName="children" presStyleCnt="0"/>
      <dgm:spPr/>
      <dgm:t>
        <a:bodyPr/>
        <a:lstStyle/>
        <a:p>
          <a:endParaRPr lang="es-ES"/>
        </a:p>
      </dgm:t>
    </dgm:pt>
    <dgm:pt modelId="{7D8486AC-5B06-43F7-AF9A-823725259A2C}" type="pres">
      <dgm:prSet presAssocID="{35A55342-704B-43D9-BF82-AE00B1FA2289}" presName="child1group" presStyleCnt="0"/>
      <dgm:spPr/>
      <dgm:t>
        <a:bodyPr/>
        <a:lstStyle/>
        <a:p>
          <a:endParaRPr lang="es-ES"/>
        </a:p>
      </dgm:t>
    </dgm:pt>
    <dgm:pt modelId="{6AEC2097-397C-49D3-9DD3-97648EC474BE}" type="pres">
      <dgm:prSet presAssocID="{35A55342-704B-43D9-BF82-AE00B1FA2289}" presName="child1" presStyleLbl="bgAcc1" presStyleIdx="0" presStyleCnt="4" custScaleX="139974" custScaleY="154929" custLinFactNeighborX="-7686" custLinFactNeighborY="24396"/>
      <dgm:spPr/>
      <dgm:t>
        <a:bodyPr/>
        <a:lstStyle/>
        <a:p>
          <a:endParaRPr lang="es-ES"/>
        </a:p>
      </dgm:t>
    </dgm:pt>
    <dgm:pt modelId="{6EA0B3BA-6779-491F-ADAC-07B88291F65D}" type="pres">
      <dgm:prSet presAssocID="{35A55342-704B-43D9-BF82-AE00B1FA2289}" presName="child1Text" presStyleLbl="bgAcc1" presStyleIdx="0" presStyleCnt="4">
        <dgm:presLayoutVars>
          <dgm:bulletEnabled val="1"/>
        </dgm:presLayoutVars>
      </dgm:prSet>
      <dgm:spPr/>
      <dgm:t>
        <a:bodyPr/>
        <a:lstStyle/>
        <a:p>
          <a:endParaRPr lang="es-ES"/>
        </a:p>
      </dgm:t>
    </dgm:pt>
    <dgm:pt modelId="{A149DE5B-F66D-4327-BC0E-9CD200317788}" type="pres">
      <dgm:prSet presAssocID="{35A55342-704B-43D9-BF82-AE00B1FA2289}" presName="child2group" presStyleCnt="0"/>
      <dgm:spPr/>
      <dgm:t>
        <a:bodyPr/>
        <a:lstStyle/>
        <a:p>
          <a:endParaRPr lang="es-ES"/>
        </a:p>
      </dgm:t>
    </dgm:pt>
    <dgm:pt modelId="{17B031DD-94F8-4AB4-9A83-497EA4B81274}" type="pres">
      <dgm:prSet presAssocID="{35A55342-704B-43D9-BF82-AE00B1FA2289}" presName="child2" presStyleLbl="bgAcc1" presStyleIdx="1" presStyleCnt="4" custScaleX="129230" custScaleY="118445" custLinFactNeighborX="10441" custLinFactNeighborY="10313"/>
      <dgm:spPr/>
      <dgm:t>
        <a:bodyPr/>
        <a:lstStyle/>
        <a:p>
          <a:endParaRPr lang="es-ES"/>
        </a:p>
      </dgm:t>
    </dgm:pt>
    <dgm:pt modelId="{5F8AA904-020B-40B6-B439-B57FD5DC84EA}" type="pres">
      <dgm:prSet presAssocID="{35A55342-704B-43D9-BF82-AE00B1FA2289}" presName="child2Text" presStyleLbl="bgAcc1" presStyleIdx="1" presStyleCnt="4">
        <dgm:presLayoutVars>
          <dgm:bulletEnabled val="1"/>
        </dgm:presLayoutVars>
      </dgm:prSet>
      <dgm:spPr/>
      <dgm:t>
        <a:bodyPr/>
        <a:lstStyle/>
        <a:p>
          <a:endParaRPr lang="es-ES"/>
        </a:p>
      </dgm:t>
    </dgm:pt>
    <dgm:pt modelId="{57B8451C-889E-4E61-A3F5-0790031CDF4C}" type="pres">
      <dgm:prSet presAssocID="{35A55342-704B-43D9-BF82-AE00B1FA2289}" presName="child3group" presStyleCnt="0"/>
      <dgm:spPr/>
      <dgm:t>
        <a:bodyPr/>
        <a:lstStyle/>
        <a:p>
          <a:endParaRPr lang="es-ES"/>
        </a:p>
      </dgm:t>
    </dgm:pt>
    <dgm:pt modelId="{6B2C2D64-3783-4A29-9A59-006344F88B1F}" type="pres">
      <dgm:prSet presAssocID="{35A55342-704B-43D9-BF82-AE00B1FA2289}" presName="child3" presStyleLbl="bgAcc1" presStyleIdx="2" presStyleCnt="4" custScaleX="119659" custScaleY="135361" custLinFactNeighborX="34581" custLinFactNeighborY="-25170"/>
      <dgm:spPr/>
      <dgm:t>
        <a:bodyPr/>
        <a:lstStyle/>
        <a:p>
          <a:endParaRPr lang="es-ES"/>
        </a:p>
      </dgm:t>
    </dgm:pt>
    <dgm:pt modelId="{867B286A-3352-4F59-A29A-363A2D13631F}" type="pres">
      <dgm:prSet presAssocID="{35A55342-704B-43D9-BF82-AE00B1FA2289}" presName="child3Text" presStyleLbl="bgAcc1" presStyleIdx="2" presStyleCnt="4">
        <dgm:presLayoutVars>
          <dgm:bulletEnabled val="1"/>
        </dgm:presLayoutVars>
      </dgm:prSet>
      <dgm:spPr/>
      <dgm:t>
        <a:bodyPr/>
        <a:lstStyle/>
        <a:p>
          <a:endParaRPr lang="es-ES"/>
        </a:p>
      </dgm:t>
    </dgm:pt>
    <dgm:pt modelId="{D32BBCE6-5C63-4B85-A65D-4FA46B25138C}" type="pres">
      <dgm:prSet presAssocID="{35A55342-704B-43D9-BF82-AE00B1FA2289}" presName="child4group" presStyleCnt="0"/>
      <dgm:spPr/>
      <dgm:t>
        <a:bodyPr/>
        <a:lstStyle/>
        <a:p>
          <a:endParaRPr lang="es-ES"/>
        </a:p>
      </dgm:t>
    </dgm:pt>
    <dgm:pt modelId="{D800DB36-BFF2-41C7-B4CD-CD1DB0C031C4}" type="pres">
      <dgm:prSet presAssocID="{35A55342-704B-43D9-BF82-AE00B1FA2289}" presName="child4" presStyleLbl="bgAcc1" presStyleIdx="3" presStyleCnt="4" custLinFactNeighborX="-14203" custLinFactNeighborY="-11781"/>
      <dgm:spPr/>
      <dgm:t>
        <a:bodyPr/>
        <a:lstStyle/>
        <a:p>
          <a:endParaRPr lang="es-ES"/>
        </a:p>
      </dgm:t>
    </dgm:pt>
    <dgm:pt modelId="{D5CB828F-C5C9-48AD-A169-3FA91174C679}" type="pres">
      <dgm:prSet presAssocID="{35A55342-704B-43D9-BF82-AE00B1FA2289}" presName="child4Text" presStyleLbl="bgAcc1" presStyleIdx="3" presStyleCnt="4">
        <dgm:presLayoutVars>
          <dgm:bulletEnabled val="1"/>
        </dgm:presLayoutVars>
      </dgm:prSet>
      <dgm:spPr/>
      <dgm:t>
        <a:bodyPr/>
        <a:lstStyle/>
        <a:p>
          <a:endParaRPr lang="es-ES"/>
        </a:p>
      </dgm:t>
    </dgm:pt>
    <dgm:pt modelId="{D24A8714-4589-42B7-8D45-E7577DC682A8}" type="pres">
      <dgm:prSet presAssocID="{35A55342-704B-43D9-BF82-AE00B1FA2289}" presName="childPlaceholder" presStyleCnt="0"/>
      <dgm:spPr/>
      <dgm:t>
        <a:bodyPr/>
        <a:lstStyle/>
        <a:p>
          <a:endParaRPr lang="es-ES"/>
        </a:p>
      </dgm:t>
    </dgm:pt>
    <dgm:pt modelId="{07607F38-5FDF-46C5-A60B-48EF75FB5698}" type="pres">
      <dgm:prSet presAssocID="{35A55342-704B-43D9-BF82-AE00B1FA2289}" presName="circle" presStyleCnt="0"/>
      <dgm:spPr/>
      <dgm:t>
        <a:bodyPr/>
        <a:lstStyle/>
        <a:p>
          <a:endParaRPr lang="es-ES"/>
        </a:p>
      </dgm:t>
    </dgm:pt>
    <dgm:pt modelId="{A63F2B96-76B6-4A17-B945-174BF316286A}" type="pres">
      <dgm:prSet presAssocID="{35A55342-704B-43D9-BF82-AE00B1FA2289}" presName="quadrant1" presStyleLbl="node1" presStyleIdx="0" presStyleCnt="4">
        <dgm:presLayoutVars>
          <dgm:chMax val="1"/>
          <dgm:bulletEnabled val="1"/>
        </dgm:presLayoutVars>
      </dgm:prSet>
      <dgm:spPr/>
      <dgm:t>
        <a:bodyPr/>
        <a:lstStyle/>
        <a:p>
          <a:endParaRPr lang="es-ES"/>
        </a:p>
      </dgm:t>
    </dgm:pt>
    <dgm:pt modelId="{9F06CC93-E390-479E-B85D-3CE52C4BD715}" type="pres">
      <dgm:prSet presAssocID="{35A55342-704B-43D9-BF82-AE00B1FA2289}" presName="quadrant2" presStyleLbl="node1" presStyleIdx="1" presStyleCnt="4">
        <dgm:presLayoutVars>
          <dgm:chMax val="1"/>
          <dgm:bulletEnabled val="1"/>
        </dgm:presLayoutVars>
      </dgm:prSet>
      <dgm:spPr/>
      <dgm:t>
        <a:bodyPr/>
        <a:lstStyle/>
        <a:p>
          <a:endParaRPr lang="es-ES"/>
        </a:p>
      </dgm:t>
    </dgm:pt>
    <dgm:pt modelId="{425E2D5B-C3BB-4D90-9177-F6989042FE02}" type="pres">
      <dgm:prSet presAssocID="{35A55342-704B-43D9-BF82-AE00B1FA2289}" presName="quadrant3" presStyleLbl="node1" presStyleIdx="2" presStyleCnt="4">
        <dgm:presLayoutVars>
          <dgm:chMax val="1"/>
          <dgm:bulletEnabled val="1"/>
        </dgm:presLayoutVars>
      </dgm:prSet>
      <dgm:spPr/>
      <dgm:t>
        <a:bodyPr/>
        <a:lstStyle/>
        <a:p>
          <a:endParaRPr lang="es-ES"/>
        </a:p>
      </dgm:t>
    </dgm:pt>
    <dgm:pt modelId="{9C81732F-3F7F-42BB-87B1-4C687A61D3BA}" type="pres">
      <dgm:prSet presAssocID="{35A55342-704B-43D9-BF82-AE00B1FA2289}" presName="quadrant4" presStyleLbl="node1" presStyleIdx="3" presStyleCnt="4">
        <dgm:presLayoutVars>
          <dgm:chMax val="1"/>
          <dgm:bulletEnabled val="1"/>
        </dgm:presLayoutVars>
      </dgm:prSet>
      <dgm:spPr/>
      <dgm:t>
        <a:bodyPr/>
        <a:lstStyle/>
        <a:p>
          <a:endParaRPr lang="es-ES"/>
        </a:p>
      </dgm:t>
    </dgm:pt>
    <dgm:pt modelId="{FF62529F-8889-41A6-854B-60BF66B1820E}" type="pres">
      <dgm:prSet presAssocID="{35A55342-704B-43D9-BF82-AE00B1FA2289}" presName="quadrantPlaceholder" presStyleCnt="0"/>
      <dgm:spPr/>
      <dgm:t>
        <a:bodyPr/>
        <a:lstStyle/>
        <a:p>
          <a:endParaRPr lang="es-ES"/>
        </a:p>
      </dgm:t>
    </dgm:pt>
    <dgm:pt modelId="{76E436A3-0BB7-423B-913D-3B0198C4AEC3}" type="pres">
      <dgm:prSet presAssocID="{35A55342-704B-43D9-BF82-AE00B1FA2289}" presName="center1" presStyleLbl="fgShp" presStyleIdx="0" presStyleCnt="2"/>
      <dgm:spPr/>
      <dgm:t>
        <a:bodyPr/>
        <a:lstStyle/>
        <a:p>
          <a:endParaRPr lang="es-ES"/>
        </a:p>
      </dgm:t>
    </dgm:pt>
    <dgm:pt modelId="{B5FDE71A-1EC8-4429-BBDA-F80F64403042}" type="pres">
      <dgm:prSet presAssocID="{35A55342-704B-43D9-BF82-AE00B1FA2289}" presName="center2" presStyleLbl="fgShp" presStyleIdx="1" presStyleCnt="2"/>
      <dgm:spPr/>
      <dgm:t>
        <a:bodyPr/>
        <a:lstStyle/>
        <a:p>
          <a:endParaRPr lang="es-ES"/>
        </a:p>
      </dgm:t>
    </dgm:pt>
  </dgm:ptLst>
  <dgm:cxnLst>
    <dgm:cxn modelId="{E9823013-0735-4DDF-B430-A7E8BA6BE630}" srcId="{87741631-80FF-416F-B7FE-8AF9CBE588E6}" destId="{1D0FA719-3D85-455D-B21B-2CA0194E5FA8}" srcOrd="0" destOrd="0" parTransId="{39503F1D-5F19-436D-B70E-57D11AA35801}" sibTransId="{16A06496-3EE4-4A35-BE7E-B54775EBA675}"/>
    <dgm:cxn modelId="{7E7FF4B6-C3E7-4BA4-B157-0307065CF52C}" srcId="{D6B356BB-F01A-42BD-9998-52D13F0AEDB7}" destId="{99F361CC-3958-450B-9A09-54EECFCD075C}" srcOrd="2" destOrd="0" parTransId="{D32641CA-8030-4397-A447-51E058D6352C}" sibTransId="{6A3B593D-C43F-4A57-BAFD-D22F4270FD87}"/>
    <dgm:cxn modelId="{CE002E86-F154-4637-8A73-486D0D218B71}" type="presOf" srcId="{18825462-468A-4A5D-8D65-B1702209668A}" destId="{6EA0B3BA-6779-491F-ADAC-07B88291F65D}" srcOrd="1" destOrd="4" presId="urn:microsoft.com/office/officeart/2005/8/layout/cycle4"/>
    <dgm:cxn modelId="{2F6AA605-93B1-4DF0-BD5F-9F19C834B20D}" srcId="{41B29D5F-12ED-4373-9AB2-06D9833CEA97}" destId="{27AD576D-3800-4FE6-9A59-403AA6C2043B}" srcOrd="1" destOrd="0" parTransId="{6A942769-C78A-44DD-A8D8-E2BDC24159CD}" sibTransId="{38F9E1E9-5694-479D-88CF-FB7EB3FA0429}"/>
    <dgm:cxn modelId="{D5590734-03D7-4D81-8672-8B2ED5BB1B98}" srcId="{35A55342-704B-43D9-BF82-AE00B1FA2289}" destId="{41B29D5F-12ED-4373-9AB2-06D9833CEA97}" srcOrd="0" destOrd="0" parTransId="{86CF4F30-79AF-4E0E-9E5D-5A4A3DEF5FCC}" sibTransId="{6C0C31C3-6B2D-4EAE-9A6C-4DAAA83C8136}"/>
    <dgm:cxn modelId="{D40E0AE9-1683-4F25-9367-D36F3F989321}" srcId="{35A55342-704B-43D9-BF82-AE00B1FA2289}" destId="{87741631-80FF-416F-B7FE-8AF9CBE588E6}" srcOrd="1" destOrd="0" parTransId="{57029E6F-87A0-43D5-A82E-28D06EDE4EAB}" sibTransId="{DF51F9D8-8307-44BA-B399-7ADA9A503127}"/>
    <dgm:cxn modelId="{C6142744-7B98-4E7F-A1C7-D5830EA581D5}" type="presOf" srcId="{D6B1214F-3D9C-4D1C-9F1F-4448D3B17F26}" destId="{6B2C2D64-3783-4A29-9A59-006344F88B1F}" srcOrd="0" destOrd="0" presId="urn:microsoft.com/office/officeart/2005/8/layout/cycle4"/>
    <dgm:cxn modelId="{767A8A0C-E24D-4538-BAEF-5172569E71C9}" type="presOf" srcId="{D6B356BB-F01A-42BD-9998-52D13F0AEDB7}" destId="{9C81732F-3F7F-42BB-87B1-4C687A61D3BA}" srcOrd="0" destOrd="0" presId="urn:microsoft.com/office/officeart/2005/8/layout/cycle4"/>
    <dgm:cxn modelId="{6925A6BE-578C-41F6-8DD0-84A2ADCA8619}" type="presOf" srcId="{D6B1214F-3D9C-4D1C-9F1F-4448D3B17F26}" destId="{867B286A-3352-4F59-A29A-363A2D13631F}" srcOrd="1" destOrd="0" presId="urn:microsoft.com/office/officeart/2005/8/layout/cycle4"/>
    <dgm:cxn modelId="{065A9316-2224-4D46-91D1-A46C8A212519}" type="presOf" srcId="{7570546E-A239-4C13-8176-14198BE4B1E7}" destId="{867B286A-3352-4F59-A29A-363A2D13631F}" srcOrd="1" destOrd="2" presId="urn:microsoft.com/office/officeart/2005/8/layout/cycle4"/>
    <dgm:cxn modelId="{D0D772FB-A893-4E8E-A59A-2D18584A24B0}" srcId="{41B29D5F-12ED-4373-9AB2-06D9833CEA97}" destId="{89BEA767-B51E-4FC6-8687-9848D2B46FB3}" srcOrd="3" destOrd="0" parTransId="{49F4591B-9398-4DB6-9AAA-A5E9EE28DC04}" sibTransId="{64DCB9E2-B206-4B7A-A705-1BEE85D47502}"/>
    <dgm:cxn modelId="{E4150293-FF46-4BA3-A4A3-B347321A16D0}" type="presOf" srcId="{89BEA767-B51E-4FC6-8687-9848D2B46FB3}" destId="{6EA0B3BA-6779-491F-ADAC-07B88291F65D}" srcOrd="1" destOrd="3" presId="urn:microsoft.com/office/officeart/2005/8/layout/cycle4"/>
    <dgm:cxn modelId="{EB6AA4AC-44B5-4B3C-944C-F855BE9B7B6A}" srcId="{35A55342-704B-43D9-BF82-AE00B1FA2289}" destId="{D6B356BB-F01A-42BD-9998-52D13F0AEDB7}" srcOrd="3" destOrd="0" parTransId="{F9F6FF52-361C-423B-A2C0-3A36C2FF28A0}" sibTransId="{D77260C8-B119-4A00-ACC9-0DC5A828F84C}"/>
    <dgm:cxn modelId="{01B1E5C2-BE43-4F7D-9C78-C385FFA8F7A6}" type="presOf" srcId="{27AD576D-3800-4FE6-9A59-403AA6C2043B}" destId="{6AEC2097-397C-49D3-9DD3-97648EC474BE}" srcOrd="0" destOrd="1" presId="urn:microsoft.com/office/officeart/2005/8/layout/cycle4"/>
    <dgm:cxn modelId="{77F726F8-B26F-461A-9E3B-30D96C2ACBCF}" type="presOf" srcId="{25BD4322-C869-49D7-846D-2BF0A01C3CFA}" destId="{17B031DD-94F8-4AB4-9A83-497EA4B81274}" srcOrd="0" destOrd="1" presId="urn:microsoft.com/office/officeart/2005/8/layout/cycle4"/>
    <dgm:cxn modelId="{17E9D4F9-1CDF-447E-B279-832415BBCC22}" type="presOf" srcId="{4E3471DF-F3A9-4559-A1AE-81B48E4470B8}" destId="{6EA0B3BA-6779-491F-ADAC-07B88291F65D}" srcOrd="1" destOrd="2" presId="urn:microsoft.com/office/officeart/2005/8/layout/cycle4"/>
    <dgm:cxn modelId="{779F078A-8154-4E12-BEB2-9DBE4B28FF03}" type="presOf" srcId="{99F361CC-3958-450B-9A09-54EECFCD075C}" destId="{D800DB36-BFF2-41C7-B4CD-CD1DB0C031C4}" srcOrd="0" destOrd="2" presId="urn:microsoft.com/office/officeart/2005/8/layout/cycle4"/>
    <dgm:cxn modelId="{7DD90457-83C8-4CED-AD13-1692CE4072F7}" srcId="{41B29D5F-12ED-4373-9AB2-06D9833CEA97}" destId="{18825462-468A-4A5D-8D65-B1702209668A}" srcOrd="4" destOrd="0" parTransId="{5AA62234-9A6E-4974-B9CE-53C0D2867867}" sibTransId="{B7BDB2F5-9F83-4916-8703-76F170AF4136}"/>
    <dgm:cxn modelId="{A4EABA08-DD0B-462B-A37C-C7EE5EE48FB3}" type="presOf" srcId="{87741631-80FF-416F-B7FE-8AF9CBE588E6}" destId="{9F06CC93-E390-479E-B85D-3CE52C4BD715}" srcOrd="0" destOrd="0" presId="urn:microsoft.com/office/officeart/2005/8/layout/cycle4"/>
    <dgm:cxn modelId="{7EC94B21-EC9D-4D8B-BAFA-4A6B37363773}" srcId="{35A55342-704B-43D9-BF82-AE00B1FA2289}" destId="{893DFAC1-8D5F-46D0-8B6E-117974E40904}" srcOrd="2" destOrd="0" parTransId="{AF787F35-1BFB-4623-9172-AFD061037CE6}" sibTransId="{364DF1E4-2627-401E-8C4D-49E01E7E0F99}"/>
    <dgm:cxn modelId="{67C442BE-F3C6-4F15-BDEA-28DA46A9A07B}" type="presOf" srcId="{89BEA767-B51E-4FC6-8687-9848D2B46FB3}" destId="{6AEC2097-397C-49D3-9DD3-97648EC474BE}" srcOrd="0" destOrd="3" presId="urn:microsoft.com/office/officeart/2005/8/layout/cycle4"/>
    <dgm:cxn modelId="{110BC61B-C0CF-4CDE-9DDA-6A269533915A}" srcId="{D6B356BB-F01A-42BD-9998-52D13F0AEDB7}" destId="{1F6A6E77-A360-4BB3-BDB9-F27D4F639548}" srcOrd="0" destOrd="0" parTransId="{DDE3DCD6-D941-486A-9A45-82775F07E9D0}" sibTransId="{58CEFEEC-CCE4-4859-8F7F-C3E95F4E1A1D}"/>
    <dgm:cxn modelId="{814A9846-F4D6-472B-94C5-E58953F3A68D}" type="presOf" srcId="{07626014-B600-4657-B62C-E4844CAEF0A0}" destId="{6B2C2D64-3783-4A29-9A59-006344F88B1F}" srcOrd="0" destOrd="1" presId="urn:microsoft.com/office/officeart/2005/8/layout/cycle4"/>
    <dgm:cxn modelId="{E75BE444-6512-484C-AD73-EB8BED4541F4}" type="presOf" srcId="{4E3471DF-F3A9-4559-A1AE-81B48E4470B8}" destId="{6AEC2097-397C-49D3-9DD3-97648EC474BE}" srcOrd="0" destOrd="2" presId="urn:microsoft.com/office/officeart/2005/8/layout/cycle4"/>
    <dgm:cxn modelId="{E7415315-7976-41ED-92D4-F53CF1DF703C}" type="presOf" srcId="{18825462-468A-4A5D-8D65-B1702209668A}" destId="{6AEC2097-397C-49D3-9DD3-97648EC474BE}" srcOrd="0" destOrd="4" presId="urn:microsoft.com/office/officeart/2005/8/layout/cycle4"/>
    <dgm:cxn modelId="{29110307-0129-444C-9B6F-DED19DE41D4C}" type="presOf" srcId="{27AD576D-3800-4FE6-9A59-403AA6C2043B}" destId="{6EA0B3BA-6779-491F-ADAC-07B88291F65D}" srcOrd="1" destOrd="1" presId="urn:microsoft.com/office/officeart/2005/8/layout/cycle4"/>
    <dgm:cxn modelId="{8AC4F72C-9B16-47DC-AF57-95CF51F19A94}" type="presOf" srcId="{41B29D5F-12ED-4373-9AB2-06D9833CEA97}" destId="{A63F2B96-76B6-4A17-B945-174BF316286A}" srcOrd="0" destOrd="0" presId="urn:microsoft.com/office/officeart/2005/8/layout/cycle4"/>
    <dgm:cxn modelId="{99264637-7E09-4608-A165-753090185C8A}" type="presOf" srcId="{35A55342-704B-43D9-BF82-AE00B1FA2289}" destId="{6DC90878-E75A-4CCD-9606-0A1ECC972663}" srcOrd="0" destOrd="0" presId="urn:microsoft.com/office/officeart/2005/8/layout/cycle4"/>
    <dgm:cxn modelId="{9E3196BB-5D3E-4EC9-B62E-F98DF764377F}" type="presOf" srcId="{1F6A6E77-A360-4BB3-BDB9-F27D4F639548}" destId="{D5CB828F-C5C9-48AD-A169-3FA91174C679}" srcOrd="1" destOrd="0" presId="urn:microsoft.com/office/officeart/2005/8/layout/cycle4"/>
    <dgm:cxn modelId="{6CF2FD7E-3123-4143-813A-A5B97EA9912D}" type="presOf" srcId="{9EEF7067-9FF3-4F5D-9664-598A0501D1A4}" destId="{6B2C2D64-3783-4A29-9A59-006344F88B1F}" srcOrd="0" destOrd="3" presId="urn:microsoft.com/office/officeart/2005/8/layout/cycle4"/>
    <dgm:cxn modelId="{B6715EC7-B161-4FE9-BFB6-0DEA7B9CD62A}" type="presOf" srcId="{99F361CC-3958-450B-9A09-54EECFCD075C}" destId="{D5CB828F-C5C9-48AD-A169-3FA91174C679}" srcOrd="1" destOrd="2" presId="urn:microsoft.com/office/officeart/2005/8/layout/cycle4"/>
    <dgm:cxn modelId="{E11ADA57-E70F-46B2-B1B8-1A3C40AC77D0}" type="presOf" srcId="{455B2D93-5D2A-4E23-B396-0EF7F117AECB}" destId="{17B031DD-94F8-4AB4-9A83-497EA4B81274}" srcOrd="0" destOrd="3" presId="urn:microsoft.com/office/officeart/2005/8/layout/cycle4"/>
    <dgm:cxn modelId="{211CE09C-3EC9-437A-ABCC-907016F425B7}" type="presOf" srcId="{229A6A2F-20A7-45D1-887B-0F6D98638EE7}" destId="{6EA0B3BA-6779-491F-ADAC-07B88291F65D}" srcOrd="1" destOrd="0" presId="urn:microsoft.com/office/officeart/2005/8/layout/cycle4"/>
    <dgm:cxn modelId="{EF8F6A7E-898B-4DF6-9038-506669F24625}" type="presOf" srcId="{3EB08716-9A2C-42AA-9E81-C5F3977D8349}" destId="{17B031DD-94F8-4AB4-9A83-497EA4B81274}" srcOrd="0" destOrd="2" presId="urn:microsoft.com/office/officeart/2005/8/layout/cycle4"/>
    <dgm:cxn modelId="{8A1E7F95-A98A-4CB7-8395-2DBC5D7EC62F}" srcId="{41B29D5F-12ED-4373-9AB2-06D9833CEA97}" destId="{229A6A2F-20A7-45D1-887B-0F6D98638EE7}" srcOrd="0" destOrd="0" parTransId="{82E39054-E897-496F-8563-188278C586F0}" sibTransId="{54C1D489-ADC8-4508-B998-A7E5BC8E74C2}"/>
    <dgm:cxn modelId="{6760A415-FBEB-4C56-8D90-A41B122DF173}" type="presOf" srcId="{1F6A6E77-A360-4BB3-BDB9-F27D4F639548}" destId="{D800DB36-BFF2-41C7-B4CD-CD1DB0C031C4}" srcOrd="0" destOrd="0" presId="urn:microsoft.com/office/officeart/2005/8/layout/cycle4"/>
    <dgm:cxn modelId="{1DC2B8E9-29E2-4C06-96BA-9941393051FF}" type="presOf" srcId="{7570546E-A239-4C13-8176-14198BE4B1E7}" destId="{6B2C2D64-3783-4A29-9A59-006344F88B1F}" srcOrd="0" destOrd="2" presId="urn:microsoft.com/office/officeart/2005/8/layout/cycle4"/>
    <dgm:cxn modelId="{91C501C7-C6C7-40B5-AB66-A2D6CAD76F6A}" type="presOf" srcId="{1D0FA719-3D85-455D-B21B-2CA0194E5FA8}" destId="{5F8AA904-020B-40B6-B439-B57FD5DC84EA}" srcOrd="1" destOrd="0" presId="urn:microsoft.com/office/officeart/2005/8/layout/cycle4"/>
    <dgm:cxn modelId="{AA764BCF-FB7A-4EEE-8CCD-6800AEC65746}" type="presOf" srcId="{1D0FA719-3D85-455D-B21B-2CA0194E5FA8}" destId="{17B031DD-94F8-4AB4-9A83-497EA4B81274}" srcOrd="0" destOrd="0" presId="urn:microsoft.com/office/officeart/2005/8/layout/cycle4"/>
    <dgm:cxn modelId="{E270CC15-B19F-4451-B4A7-9F5BD9FD2A7D}" srcId="{41B29D5F-12ED-4373-9AB2-06D9833CEA97}" destId="{4E3471DF-F3A9-4559-A1AE-81B48E4470B8}" srcOrd="2" destOrd="0" parTransId="{75230A90-03DD-4D78-A2DD-7BAB7386EB92}" sibTransId="{6EC079A6-2A68-4CB2-916A-D554A9B68894}"/>
    <dgm:cxn modelId="{D9DC1A20-1D0F-4199-81A3-C6C648031E80}" srcId="{87741631-80FF-416F-B7FE-8AF9CBE588E6}" destId="{3EB08716-9A2C-42AA-9E81-C5F3977D8349}" srcOrd="2" destOrd="0" parTransId="{45BF72E6-BBCA-48DA-A1F6-06CE9BD81299}" sibTransId="{465635C3-FCC7-4633-B499-84386B6D863D}"/>
    <dgm:cxn modelId="{02CADE39-418E-4E3C-B7DE-359EF164075E}" type="presOf" srcId="{07626014-B600-4657-B62C-E4844CAEF0A0}" destId="{867B286A-3352-4F59-A29A-363A2D13631F}" srcOrd="1" destOrd="1" presId="urn:microsoft.com/office/officeart/2005/8/layout/cycle4"/>
    <dgm:cxn modelId="{0C7F19EC-F600-4234-A232-79D442A90087}" type="presOf" srcId="{9EEF7067-9FF3-4F5D-9664-598A0501D1A4}" destId="{867B286A-3352-4F59-A29A-363A2D13631F}" srcOrd="1" destOrd="3" presId="urn:microsoft.com/office/officeart/2005/8/layout/cycle4"/>
    <dgm:cxn modelId="{55F0C915-3A68-47F3-921F-197F0225BB42}" srcId="{87741631-80FF-416F-B7FE-8AF9CBE588E6}" destId="{25BD4322-C869-49D7-846D-2BF0A01C3CFA}" srcOrd="1" destOrd="0" parTransId="{0F66BEF3-4470-466D-899F-D770D18F7120}" sibTransId="{7B39D925-3B71-4384-900D-B271BC17F3D1}"/>
    <dgm:cxn modelId="{9925FCCF-551F-4E54-B16B-314FC284E0AF}" srcId="{893DFAC1-8D5F-46D0-8B6E-117974E40904}" destId="{9EEF7067-9FF3-4F5D-9664-598A0501D1A4}" srcOrd="3" destOrd="0" parTransId="{93448566-5152-459A-93C4-C0DB9052CDA6}" sibTransId="{89C13BB6-97FB-438D-AC6E-1002CE3AF95D}"/>
    <dgm:cxn modelId="{51FE14E6-570F-4FE7-9E15-7E5C48FF102B}" type="presOf" srcId="{455B2D93-5D2A-4E23-B396-0EF7F117AECB}" destId="{5F8AA904-020B-40B6-B439-B57FD5DC84EA}" srcOrd="1" destOrd="3" presId="urn:microsoft.com/office/officeart/2005/8/layout/cycle4"/>
    <dgm:cxn modelId="{5F8871F1-CFBA-42E5-8070-332EA3E23DE4}" type="presOf" srcId="{53B07B7E-EA87-43A4-9DE3-2BD8DE7C8804}" destId="{D5CB828F-C5C9-48AD-A169-3FA91174C679}" srcOrd="1" destOrd="1" presId="urn:microsoft.com/office/officeart/2005/8/layout/cycle4"/>
    <dgm:cxn modelId="{10891E5C-1237-47DE-9AA4-5AD9FC0962BE}" type="presOf" srcId="{893DFAC1-8D5F-46D0-8B6E-117974E40904}" destId="{425E2D5B-C3BB-4D90-9177-F6989042FE02}" srcOrd="0" destOrd="0" presId="urn:microsoft.com/office/officeart/2005/8/layout/cycle4"/>
    <dgm:cxn modelId="{76DE46D2-FEDC-46EB-A8F3-E0414C6A0E8C}" type="presOf" srcId="{3EB08716-9A2C-42AA-9E81-C5F3977D8349}" destId="{5F8AA904-020B-40B6-B439-B57FD5DC84EA}" srcOrd="1" destOrd="2" presId="urn:microsoft.com/office/officeart/2005/8/layout/cycle4"/>
    <dgm:cxn modelId="{06B1C646-98DD-4A8B-9D73-2AF1440BE037}" type="presOf" srcId="{229A6A2F-20A7-45D1-887B-0F6D98638EE7}" destId="{6AEC2097-397C-49D3-9DD3-97648EC474BE}" srcOrd="0" destOrd="0" presId="urn:microsoft.com/office/officeart/2005/8/layout/cycle4"/>
    <dgm:cxn modelId="{611FC110-19AB-4BB8-AA31-BD10D3F444DD}" srcId="{893DFAC1-8D5F-46D0-8B6E-117974E40904}" destId="{07626014-B600-4657-B62C-E4844CAEF0A0}" srcOrd="1" destOrd="0" parTransId="{5E9114FC-ED04-43B6-A1C6-9E72CBC905C1}" sibTransId="{5EF5546E-8A8F-48AC-B734-CEEB2FC8AAC0}"/>
    <dgm:cxn modelId="{6D771CED-230B-4743-AF6E-501C2965DC69}" srcId="{D6B356BB-F01A-42BD-9998-52D13F0AEDB7}" destId="{53B07B7E-EA87-43A4-9DE3-2BD8DE7C8804}" srcOrd="1" destOrd="0" parTransId="{4CB7772F-705A-4E34-BB17-666328546762}" sibTransId="{E32C4E24-F53C-43F0-BAB9-BC2FCB17762F}"/>
    <dgm:cxn modelId="{936E07ED-1B2C-4A18-8A84-D51BB5007D13}" type="presOf" srcId="{53B07B7E-EA87-43A4-9DE3-2BD8DE7C8804}" destId="{D800DB36-BFF2-41C7-B4CD-CD1DB0C031C4}" srcOrd="0" destOrd="1" presId="urn:microsoft.com/office/officeart/2005/8/layout/cycle4"/>
    <dgm:cxn modelId="{DB225928-6E04-4896-A438-92555D340DF4}" srcId="{3EB08716-9A2C-42AA-9E81-C5F3977D8349}" destId="{455B2D93-5D2A-4E23-B396-0EF7F117AECB}" srcOrd="0" destOrd="0" parTransId="{74B83CD8-DF3F-446C-8B87-E518054D060A}" sibTransId="{42E2FDD7-A9ED-4418-815C-A02A291DE6DE}"/>
    <dgm:cxn modelId="{2C7CF595-53AD-4852-BFF2-5216D666BA21}" srcId="{893DFAC1-8D5F-46D0-8B6E-117974E40904}" destId="{D6B1214F-3D9C-4D1C-9F1F-4448D3B17F26}" srcOrd="0" destOrd="0" parTransId="{FFDF7B12-DF7A-49C4-87CA-FADCE342C931}" sibTransId="{F334E899-6A01-4462-946C-AB7E1D43FA79}"/>
    <dgm:cxn modelId="{0CFA84B4-B3C0-41EB-A7E5-7584A5D27B16}" srcId="{893DFAC1-8D5F-46D0-8B6E-117974E40904}" destId="{7570546E-A239-4C13-8176-14198BE4B1E7}" srcOrd="2" destOrd="0" parTransId="{356FA9D8-A25A-43A8-B3D9-76272D633436}" sibTransId="{A7683312-3F6F-49AA-A6AF-4E6D7F308269}"/>
    <dgm:cxn modelId="{E08E3DCA-87F5-4CC2-A240-98F478226305}" type="presOf" srcId="{25BD4322-C869-49D7-846D-2BF0A01C3CFA}" destId="{5F8AA904-020B-40B6-B439-B57FD5DC84EA}" srcOrd="1" destOrd="1" presId="urn:microsoft.com/office/officeart/2005/8/layout/cycle4"/>
    <dgm:cxn modelId="{D7DE3CE4-55B0-4889-9AF3-6FE0E917D39B}" type="presParOf" srcId="{6DC90878-E75A-4CCD-9606-0A1ECC972663}" destId="{2BA2672F-D1D4-4DCD-BF43-9C0EE9F08DCF}" srcOrd="0" destOrd="0" presId="urn:microsoft.com/office/officeart/2005/8/layout/cycle4"/>
    <dgm:cxn modelId="{80054540-53B0-4B22-BD2A-E6F7D794CA42}" type="presParOf" srcId="{2BA2672F-D1D4-4DCD-BF43-9C0EE9F08DCF}" destId="{7D8486AC-5B06-43F7-AF9A-823725259A2C}" srcOrd="0" destOrd="0" presId="urn:microsoft.com/office/officeart/2005/8/layout/cycle4"/>
    <dgm:cxn modelId="{7A3FA6BB-6405-4C2E-8903-04324F138A29}" type="presParOf" srcId="{7D8486AC-5B06-43F7-AF9A-823725259A2C}" destId="{6AEC2097-397C-49D3-9DD3-97648EC474BE}" srcOrd="0" destOrd="0" presId="urn:microsoft.com/office/officeart/2005/8/layout/cycle4"/>
    <dgm:cxn modelId="{2BDDFE82-B19A-4079-A518-6C06F10AB28E}" type="presParOf" srcId="{7D8486AC-5B06-43F7-AF9A-823725259A2C}" destId="{6EA0B3BA-6779-491F-ADAC-07B88291F65D}" srcOrd="1" destOrd="0" presId="urn:microsoft.com/office/officeart/2005/8/layout/cycle4"/>
    <dgm:cxn modelId="{937B7FA3-5E2C-498F-9AF8-689323CD56E5}" type="presParOf" srcId="{2BA2672F-D1D4-4DCD-BF43-9C0EE9F08DCF}" destId="{A149DE5B-F66D-4327-BC0E-9CD200317788}" srcOrd="1" destOrd="0" presId="urn:microsoft.com/office/officeart/2005/8/layout/cycle4"/>
    <dgm:cxn modelId="{F07F45B9-4E44-4523-84E6-F57958966FF5}" type="presParOf" srcId="{A149DE5B-F66D-4327-BC0E-9CD200317788}" destId="{17B031DD-94F8-4AB4-9A83-497EA4B81274}" srcOrd="0" destOrd="0" presId="urn:microsoft.com/office/officeart/2005/8/layout/cycle4"/>
    <dgm:cxn modelId="{D0DC5870-2612-447C-B4A0-1DAB68CD73B6}" type="presParOf" srcId="{A149DE5B-F66D-4327-BC0E-9CD200317788}" destId="{5F8AA904-020B-40B6-B439-B57FD5DC84EA}" srcOrd="1" destOrd="0" presId="urn:microsoft.com/office/officeart/2005/8/layout/cycle4"/>
    <dgm:cxn modelId="{00CEAA73-F9A9-4CBB-9311-CF1D32E0A90B}" type="presParOf" srcId="{2BA2672F-D1D4-4DCD-BF43-9C0EE9F08DCF}" destId="{57B8451C-889E-4E61-A3F5-0790031CDF4C}" srcOrd="2" destOrd="0" presId="urn:microsoft.com/office/officeart/2005/8/layout/cycle4"/>
    <dgm:cxn modelId="{A2C9CA7B-BBC4-4878-8A28-2CBA8901EE0A}" type="presParOf" srcId="{57B8451C-889E-4E61-A3F5-0790031CDF4C}" destId="{6B2C2D64-3783-4A29-9A59-006344F88B1F}" srcOrd="0" destOrd="0" presId="urn:microsoft.com/office/officeart/2005/8/layout/cycle4"/>
    <dgm:cxn modelId="{5478AA08-8523-4B27-B841-52CF6247CB82}" type="presParOf" srcId="{57B8451C-889E-4E61-A3F5-0790031CDF4C}" destId="{867B286A-3352-4F59-A29A-363A2D13631F}" srcOrd="1" destOrd="0" presId="urn:microsoft.com/office/officeart/2005/8/layout/cycle4"/>
    <dgm:cxn modelId="{2202F49C-4E09-4108-9E9F-A4EAC64C9C8B}" type="presParOf" srcId="{2BA2672F-D1D4-4DCD-BF43-9C0EE9F08DCF}" destId="{D32BBCE6-5C63-4B85-A65D-4FA46B25138C}" srcOrd="3" destOrd="0" presId="urn:microsoft.com/office/officeart/2005/8/layout/cycle4"/>
    <dgm:cxn modelId="{E6FE273F-ACDA-406D-9C23-CBA8C1C58E51}" type="presParOf" srcId="{D32BBCE6-5C63-4B85-A65D-4FA46B25138C}" destId="{D800DB36-BFF2-41C7-B4CD-CD1DB0C031C4}" srcOrd="0" destOrd="0" presId="urn:microsoft.com/office/officeart/2005/8/layout/cycle4"/>
    <dgm:cxn modelId="{2BD6DF53-ADE8-4D9C-B030-0BD66BE03450}" type="presParOf" srcId="{D32BBCE6-5C63-4B85-A65D-4FA46B25138C}" destId="{D5CB828F-C5C9-48AD-A169-3FA91174C679}" srcOrd="1" destOrd="0" presId="urn:microsoft.com/office/officeart/2005/8/layout/cycle4"/>
    <dgm:cxn modelId="{CA69A975-0B45-4DB6-A07B-545BFB0274E9}" type="presParOf" srcId="{2BA2672F-D1D4-4DCD-BF43-9C0EE9F08DCF}" destId="{D24A8714-4589-42B7-8D45-E7577DC682A8}" srcOrd="4" destOrd="0" presId="urn:microsoft.com/office/officeart/2005/8/layout/cycle4"/>
    <dgm:cxn modelId="{E36A3181-1C12-4943-9F6E-F1010558CB60}" type="presParOf" srcId="{6DC90878-E75A-4CCD-9606-0A1ECC972663}" destId="{07607F38-5FDF-46C5-A60B-48EF75FB5698}" srcOrd="1" destOrd="0" presId="urn:microsoft.com/office/officeart/2005/8/layout/cycle4"/>
    <dgm:cxn modelId="{1116A2D4-89EB-4DBC-B6E3-38FCF27C2BFF}" type="presParOf" srcId="{07607F38-5FDF-46C5-A60B-48EF75FB5698}" destId="{A63F2B96-76B6-4A17-B945-174BF316286A}" srcOrd="0" destOrd="0" presId="urn:microsoft.com/office/officeart/2005/8/layout/cycle4"/>
    <dgm:cxn modelId="{A2BD3DB4-309E-4426-8F8D-BD19D832A8E3}" type="presParOf" srcId="{07607F38-5FDF-46C5-A60B-48EF75FB5698}" destId="{9F06CC93-E390-479E-B85D-3CE52C4BD715}" srcOrd="1" destOrd="0" presId="urn:microsoft.com/office/officeart/2005/8/layout/cycle4"/>
    <dgm:cxn modelId="{ADC3A224-42F0-4361-89FA-ED0E5C2C3714}" type="presParOf" srcId="{07607F38-5FDF-46C5-A60B-48EF75FB5698}" destId="{425E2D5B-C3BB-4D90-9177-F6989042FE02}" srcOrd="2" destOrd="0" presId="urn:microsoft.com/office/officeart/2005/8/layout/cycle4"/>
    <dgm:cxn modelId="{0CB94504-80DF-4F75-94E9-AC79BF87C852}" type="presParOf" srcId="{07607F38-5FDF-46C5-A60B-48EF75FB5698}" destId="{9C81732F-3F7F-42BB-87B1-4C687A61D3BA}" srcOrd="3" destOrd="0" presId="urn:microsoft.com/office/officeart/2005/8/layout/cycle4"/>
    <dgm:cxn modelId="{E96957C7-0BC8-41EA-9EC0-86F38A0E4536}" type="presParOf" srcId="{07607F38-5FDF-46C5-A60B-48EF75FB5698}" destId="{FF62529F-8889-41A6-854B-60BF66B1820E}" srcOrd="4" destOrd="0" presId="urn:microsoft.com/office/officeart/2005/8/layout/cycle4"/>
    <dgm:cxn modelId="{47EE39A8-1190-48EF-B537-DFE45AA61AE7}" type="presParOf" srcId="{6DC90878-E75A-4CCD-9606-0A1ECC972663}" destId="{76E436A3-0BB7-423B-913D-3B0198C4AEC3}" srcOrd="2" destOrd="0" presId="urn:microsoft.com/office/officeart/2005/8/layout/cycle4"/>
    <dgm:cxn modelId="{27797DF8-24E7-48D0-977F-9E3369E60B23}" type="presParOf" srcId="{6DC90878-E75A-4CCD-9606-0A1ECC972663}" destId="{B5FDE71A-1EC8-4429-BBDA-F80F64403042}"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DF373F-4380-4CBE-8EC9-11AF1A4095FD}">
      <dsp:nvSpPr>
        <dsp:cNvPr id="0" name=""/>
        <dsp:cNvSpPr/>
      </dsp:nvSpPr>
      <dsp:spPr>
        <a:xfrm>
          <a:off x="1376729" y="-35507"/>
          <a:ext cx="5503068" cy="5503068"/>
        </a:xfrm>
        <a:prstGeom prst="circularArrow">
          <a:avLst>
            <a:gd name="adj1" fmla="val 5544"/>
            <a:gd name="adj2" fmla="val 330680"/>
            <a:gd name="adj3" fmla="val 14502395"/>
            <a:gd name="adj4" fmla="val 16957889"/>
            <a:gd name="adj5" fmla="val 5757"/>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2395D2-96C1-4474-BB58-E2D2BF3221FE}">
      <dsp:nvSpPr>
        <dsp:cNvPr id="0" name=""/>
        <dsp:cNvSpPr/>
      </dsp:nvSpPr>
      <dsp:spPr>
        <a:xfrm>
          <a:off x="3263505" y="1392"/>
          <a:ext cx="1729516" cy="864758"/>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 sz="1400" b="1" kern="1200" dirty="0">
              <a:latin typeface="+mj-lt"/>
            </a:rPr>
            <a:t>Laboratorios</a:t>
          </a:r>
        </a:p>
      </dsp:txBody>
      <dsp:txXfrm>
        <a:off x="3305719" y="43606"/>
        <a:ext cx="1645088" cy="780330"/>
      </dsp:txXfrm>
    </dsp:sp>
    <dsp:sp modelId="{48A04360-AA15-4151-85B0-52F321329C73}">
      <dsp:nvSpPr>
        <dsp:cNvPr id="0" name=""/>
        <dsp:cNvSpPr/>
      </dsp:nvSpPr>
      <dsp:spPr>
        <a:xfrm>
          <a:off x="5365698" y="1053335"/>
          <a:ext cx="1729516" cy="864758"/>
        </a:xfrm>
        <a:prstGeom prst="roundRect">
          <a:avLst/>
        </a:prstGeom>
        <a:solidFill>
          <a:schemeClr val="accent4">
            <a:hueOff val="-744128"/>
            <a:satOff val="4483"/>
            <a:lumOff val="3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 sz="1400" b="1" kern="1200" dirty="0">
              <a:latin typeface="+mj-lt"/>
            </a:rPr>
            <a:t>Organizaciones de productores</a:t>
          </a:r>
        </a:p>
      </dsp:txBody>
      <dsp:txXfrm>
        <a:off x="5407912" y="1095549"/>
        <a:ext cx="1645088" cy="780330"/>
      </dsp:txXfrm>
    </dsp:sp>
    <dsp:sp modelId="{BFF5C791-4111-4FED-A381-A9ACE5333F83}">
      <dsp:nvSpPr>
        <dsp:cNvPr id="0" name=""/>
        <dsp:cNvSpPr/>
      </dsp:nvSpPr>
      <dsp:spPr>
        <a:xfrm>
          <a:off x="5551392" y="2870311"/>
          <a:ext cx="1729516" cy="864758"/>
        </a:xfrm>
        <a:prstGeom prst="roundRect">
          <a:avLst/>
        </a:prstGeom>
        <a:solidFill>
          <a:schemeClr val="accent4">
            <a:hueOff val="-1488257"/>
            <a:satOff val="8966"/>
            <a:lumOff val="7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 sz="1400" b="1" kern="1200">
              <a:latin typeface="+mj-lt"/>
            </a:rPr>
            <a:t>Alimentación y aditivos</a:t>
          </a:r>
        </a:p>
      </dsp:txBody>
      <dsp:txXfrm>
        <a:off x="5593606" y="2912525"/>
        <a:ext cx="1645088" cy="780330"/>
      </dsp:txXfrm>
    </dsp:sp>
    <dsp:sp modelId="{9F39077F-85FF-4FFA-A8A5-E7CE343A6F78}">
      <dsp:nvSpPr>
        <dsp:cNvPr id="0" name=""/>
        <dsp:cNvSpPr/>
      </dsp:nvSpPr>
      <dsp:spPr>
        <a:xfrm>
          <a:off x="4281711" y="4462442"/>
          <a:ext cx="1729516" cy="864758"/>
        </a:xfrm>
        <a:prstGeom prst="roundRect">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 sz="1400" b="1" kern="1200" dirty="0">
              <a:latin typeface="+mj-lt"/>
            </a:rPr>
            <a:t>Gestión </a:t>
          </a:r>
        </a:p>
      </dsp:txBody>
      <dsp:txXfrm>
        <a:off x="4323925" y="4504656"/>
        <a:ext cx="1645088" cy="780330"/>
      </dsp:txXfrm>
    </dsp:sp>
    <dsp:sp modelId="{8BED346A-571F-49C5-95E0-294BB4529954}">
      <dsp:nvSpPr>
        <dsp:cNvPr id="0" name=""/>
        <dsp:cNvSpPr/>
      </dsp:nvSpPr>
      <dsp:spPr>
        <a:xfrm>
          <a:off x="2255197" y="4463834"/>
          <a:ext cx="1729516" cy="864758"/>
        </a:xfrm>
        <a:prstGeom prst="roundRect">
          <a:avLst/>
        </a:prstGeom>
        <a:solidFill>
          <a:schemeClr val="accent4">
            <a:hueOff val="-2976513"/>
            <a:satOff val="17933"/>
            <a:lumOff val="14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 sz="1400" b="1" kern="1200" dirty="0" err="1">
              <a:latin typeface="+mj-lt"/>
            </a:rPr>
            <a:t>Serrvicios</a:t>
          </a:r>
          <a:r>
            <a:rPr lang="es-ES" sz="1400" b="1" kern="1200" dirty="0">
              <a:latin typeface="+mj-lt"/>
            </a:rPr>
            <a:t> técnicos, información y asesoría</a:t>
          </a:r>
        </a:p>
      </dsp:txBody>
      <dsp:txXfrm>
        <a:off x="2297411" y="4506048"/>
        <a:ext cx="1645088" cy="780330"/>
      </dsp:txXfrm>
    </dsp:sp>
    <dsp:sp modelId="{D8A23E6E-FB11-4698-B4C4-6B6B15B231F5}">
      <dsp:nvSpPr>
        <dsp:cNvPr id="0" name=""/>
        <dsp:cNvSpPr/>
      </dsp:nvSpPr>
      <dsp:spPr>
        <a:xfrm>
          <a:off x="975618" y="2870311"/>
          <a:ext cx="1729516" cy="864758"/>
        </a:xfrm>
        <a:prstGeom prst="roundRect">
          <a:avLst/>
        </a:prstGeom>
        <a:solidFill>
          <a:schemeClr val="accent4">
            <a:hueOff val="-3720641"/>
            <a:satOff val="22416"/>
            <a:lumOff val="179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 sz="1400" b="1" kern="1200" dirty="0">
              <a:latin typeface="+mj-lt"/>
            </a:rPr>
            <a:t>Equipamiento y sistemas</a:t>
          </a:r>
        </a:p>
      </dsp:txBody>
      <dsp:txXfrm>
        <a:off x="1017832" y="2912525"/>
        <a:ext cx="1645088" cy="780330"/>
      </dsp:txXfrm>
    </dsp:sp>
    <dsp:sp modelId="{8FCF8596-A382-48A0-A622-38FC9A3EE732}">
      <dsp:nvSpPr>
        <dsp:cNvPr id="0" name=""/>
        <dsp:cNvSpPr/>
      </dsp:nvSpPr>
      <dsp:spPr>
        <a:xfrm>
          <a:off x="1119410" y="912414"/>
          <a:ext cx="2051034" cy="1087191"/>
        </a:xfrm>
        <a:prstGeom prst="round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 sz="1400" b="1" kern="1200">
              <a:latin typeface="+mj-lt"/>
            </a:rPr>
            <a:t>Centros tecnológicos, universidades y centros de formación</a:t>
          </a:r>
        </a:p>
      </dsp:txBody>
      <dsp:txXfrm>
        <a:off x="1172482" y="965486"/>
        <a:ext cx="1944890" cy="9810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D038F6-BEF9-437B-848C-7249986F4874}">
      <dsp:nvSpPr>
        <dsp:cNvPr id="0" name=""/>
        <dsp:cNvSpPr/>
      </dsp:nvSpPr>
      <dsp:spPr>
        <a:xfrm>
          <a:off x="3846" y="488343"/>
          <a:ext cx="2238803" cy="895521"/>
        </a:xfrm>
        <a:prstGeom prst="chevron">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es-ES" sz="1800" b="1" kern="1200" dirty="0"/>
            <a:t>Misión</a:t>
          </a:r>
        </a:p>
      </dsp:txBody>
      <dsp:txXfrm>
        <a:off x="451607" y="488343"/>
        <a:ext cx="1343282" cy="895521"/>
      </dsp:txXfrm>
    </dsp:sp>
    <dsp:sp modelId="{B826BB40-8984-4D8F-BBE7-4BC8998F49CD}">
      <dsp:nvSpPr>
        <dsp:cNvPr id="0" name=""/>
        <dsp:cNvSpPr/>
      </dsp:nvSpPr>
      <dsp:spPr>
        <a:xfrm>
          <a:off x="2018768" y="488343"/>
          <a:ext cx="2238803" cy="895521"/>
        </a:xfrm>
        <a:prstGeom prst="chevron">
          <a:avLst/>
        </a:prstGeom>
        <a:gradFill rotWithShape="0">
          <a:gsLst>
            <a:gs pos="0">
              <a:schemeClr val="accent4">
                <a:hueOff val="-1488257"/>
                <a:satOff val="8966"/>
                <a:lumOff val="719"/>
                <a:alphaOff val="0"/>
                <a:shade val="51000"/>
                <a:satMod val="130000"/>
              </a:schemeClr>
            </a:gs>
            <a:gs pos="80000">
              <a:schemeClr val="accent4">
                <a:hueOff val="-1488257"/>
                <a:satOff val="8966"/>
                <a:lumOff val="719"/>
                <a:alphaOff val="0"/>
                <a:shade val="93000"/>
                <a:satMod val="130000"/>
              </a:schemeClr>
            </a:gs>
            <a:gs pos="100000">
              <a:schemeClr val="accent4">
                <a:hueOff val="-1488257"/>
                <a:satOff val="8966"/>
                <a:lumOff val="71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es-ES" sz="1800" b="1" kern="1200" dirty="0"/>
            <a:t>Ejes estratégicos</a:t>
          </a:r>
        </a:p>
      </dsp:txBody>
      <dsp:txXfrm>
        <a:off x="2466529" y="488343"/>
        <a:ext cx="1343282" cy="895521"/>
      </dsp:txXfrm>
    </dsp:sp>
    <dsp:sp modelId="{BC8FDD36-7F9A-407B-B3F1-6B4D999F2792}">
      <dsp:nvSpPr>
        <dsp:cNvPr id="0" name=""/>
        <dsp:cNvSpPr/>
      </dsp:nvSpPr>
      <dsp:spPr>
        <a:xfrm>
          <a:off x="4033691" y="488343"/>
          <a:ext cx="2238803" cy="895521"/>
        </a:xfrm>
        <a:prstGeom prst="chevron">
          <a:avLst/>
        </a:prstGeom>
        <a:gradFill rotWithShape="0">
          <a:gsLst>
            <a:gs pos="0">
              <a:schemeClr val="accent4">
                <a:hueOff val="-2976513"/>
                <a:satOff val="17933"/>
                <a:lumOff val="1437"/>
                <a:alphaOff val="0"/>
                <a:shade val="51000"/>
                <a:satMod val="130000"/>
              </a:schemeClr>
            </a:gs>
            <a:gs pos="80000">
              <a:schemeClr val="accent4">
                <a:hueOff val="-2976513"/>
                <a:satOff val="17933"/>
                <a:lumOff val="1437"/>
                <a:alphaOff val="0"/>
                <a:shade val="93000"/>
                <a:satMod val="130000"/>
              </a:schemeClr>
            </a:gs>
            <a:gs pos="100000">
              <a:schemeClr val="accent4">
                <a:hueOff val="-2976513"/>
                <a:satOff val="17933"/>
                <a:lumOff val="143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es-ES" sz="1800" b="1" kern="1200" dirty="0"/>
            <a:t>Plan de actuación</a:t>
          </a:r>
        </a:p>
      </dsp:txBody>
      <dsp:txXfrm>
        <a:off x="4481452" y="488343"/>
        <a:ext cx="1343282" cy="895521"/>
      </dsp:txXfrm>
    </dsp:sp>
    <dsp:sp modelId="{BF414E5E-7B1A-4356-9FB3-9F129F6AFA40}">
      <dsp:nvSpPr>
        <dsp:cNvPr id="0" name=""/>
        <dsp:cNvSpPr/>
      </dsp:nvSpPr>
      <dsp:spPr>
        <a:xfrm>
          <a:off x="6048614" y="488343"/>
          <a:ext cx="2238803" cy="895521"/>
        </a:xfrm>
        <a:prstGeom prst="chevron">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es-ES" sz="1800" b="1" kern="1200" dirty="0"/>
            <a:t>Plan de acción anual</a:t>
          </a:r>
        </a:p>
      </dsp:txBody>
      <dsp:txXfrm>
        <a:off x="6496375" y="488343"/>
        <a:ext cx="1343282" cy="89552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625B52-5794-4840-A813-9F85EB1AC2E9}">
      <dsp:nvSpPr>
        <dsp:cNvPr id="0" name=""/>
        <dsp:cNvSpPr/>
      </dsp:nvSpPr>
      <dsp:spPr>
        <a:xfrm>
          <a:off x="0" y="0"/>
          <a:ext cx="8557693"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838960-BCCA-45B1-9290-2D599B3E7FEA}">
      <dsp:nvSpPr>
        <dsp:cNvPr id="0" name=""/>
        <dsp:cNvSpPr/>
      </dsp:nvSpPr>
      <dsp:spPr>
        <a:xfrm>
          <a:off x="0" y="0"/>
          <a:ext cx="1711538" cy="45365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lvl="0" algn="l" defTabSz="2889250">
            <a:lnSpc>
              <a:spcPct val="90000"/>
            </a:lnSpc>
            <a:spcBef>
              <a:spcPct val="0"/>
            </a:spcBef>
            <a:spcAft>
              <a:spcPct val="35000"/>
            </a:spcAft>
          </a:pPr>
          <a:endParaRPr lang="es-ES" sz="6500" kern="1200" dirty="0"/>
        </a:p>
      </dsp:txBody>
      <dsp:txXfrm>
        <a:off x="0" y="0"/>
        <a:ext cx="1711538" cy="4536504"/>
      </dsp:txXfrm>
    </dsp:sp>
    <dsp:sp modelId="{CFA82204-F26F-4E8E-AB25-533B863BABD6}">
      <dsp:nvSpPr>
        <dsp:cNvPr id="0" name=""/>
        <dsp:cNvSpPr/>
      </dsp:nvSpPr>
      <dsp:spPr>
        <a:xfrm>
          <a:off x="1839903" y="21486"/>
          <a:ext cx="6717789" cy="429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s-ES" sz="1400" b="1" kern="1200" dirty="0">
              <a:solidFill>
                <a:schemeClr val="accent5">
                  <a:lumMod val="75000"/>
                </a:schemeClr>
              </a:solidFill>
            </a:rPr>
            <a:t>1 </a:t>
          </a:r>
          <a:r>
            <a:rPr lang="es-ES" sz="1600" b="0" kern="1200" dirty="0">
              <a:solidFill>
                <a:schemeClr val="accent5">
                  <a:lumMod val="75000"/>
                </a:schemeClr>
              </a:solidFill>
            </a:rPr>
            <a:t>- Apostar por la </a:t>
          </a:r>
          <a:r>
            <a:rPr lang="es-ES" sz="1600" b="1" kern="1200" dirty="0">
              <a:solidFill>
                <a:schemeClr val="accent5">
                  <a:lumMod val="75000"/>
                </a:schemeClr>
              </a:solidFill>
            </a:rPr>
            <a:t>formación</a:t>
          </a:r>
          <a:r>
            <a:rPr lang="es-ES" sz="1600" b="0" kern="1200" dirty="0">
              <a:solidFill>
                <a:schemeClr val="accent5">
                  <a:lumMod val="75000"/>
                </a:schemeClr>
              </a:solidFill>
            </a:rPr>
            <a:t> a todos los niveles y atraer </a:t>
          </a:r>
          <a:r>
            <a:rPr lang="es-ES" sz="1600" b="1" kern="1200" dirty="0">
              <a:solidFill>
                <a:schemeClr val="accent5">
                  <a:lumMod val="75000"/>
                </a:schemeClr>
              </a:solidFill>
            </a:rPr>
            <a:t>capital humano</a:t>
          </a:r>
        </a:p>
      </dsp:txBody>
      <dsp:txXfrm>
        <a:off x="1839903" y="21486"/>
        <a:ext cx="6717789" cy="429727"/>
      </dsp:txXfrm>
    </dsp:sp>
    <dsp:sp modelId="{DF9CD8C4-D860-425D-AC8A-A823EF38805E}">
      <dsp:nvSpPr>
        <dsp:cNvPr id="0" name=""/>
        <dsp:cNvSpPr/>
      </dsp:nvSpPr>
      <dsp:spPr>
        <a:xfrm>
          <a:off x="1711538" y="451213"/>
          <a:ext cx="6846154"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C65DB71-5995-4E86-AC76-818958AAA5B0}">
      <dsp:nvSpPr>
        <dsp:cNvPr id="0" name=""/>
        <dsp:cNvSpPr/>
      </dsp:nvSpPr>
      <dsp:spPr>
        <a:xfrm>
          <a:off x="1839903" y="472700"/>
          <a:ext cx="6717789" cy="429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es-ES" sz="1500" b="1" kern="1200" dirty="0">
              <a:solidFill>
                <a:schemeClr val="accent5">
                  <a:lumMod val="75000"/>
                </a:schemeClr>
              </a:solidFill>
            </a:rPr>
            <a:t>2 - </a:t>
          </a:r>
          <a:r>
            <a:rPr lang="es-ES" sz="1500" b="0" kern="1200" dirty="0">
              <a:solidFill>
                <a:schemeClr val="accent5">
                  <a:lumMod val="75000"/>
                </a:schemeClr>
              </a:solidFill>
            </a:rPr>
            <a:t>Avanzar a través de </a:t>
          </a:r>
          <a:r>
            <a:rPr lang="es-ES" sz="1500" b="1" kern="1200" dirty="0">
              <a:solidFill>
                <a:schemeClr val="accent5">
                  <a:lumMod val="75000"/>
                </a:schemeClr>
              </a:solidFill>
            </a:rPr>
            <a:t>la innovación y la investigación </a:t>
          </a:r>
        </a:p>
      </dsp:txBody>
      <dsp:txXfrm>
        <a:off x="1839903" y="472700"/>
        <a:ext cx="6717789" cy="429727"/>
      </dsp:txXfrm>
    </dsp:sp>
    <dsp:sp modelId="{38C6C50E-2271-473D-BE55-D1D0DBC8F303}">
      <dsp:nvSpPr>
        <dsp:cNvPr id="0" name=""/>
        <dsp:cNvSpPr/>
      </dsp:nvSpPr>
      <dsp:spPr>
        <a:xfrm>
          <a:off x="1711538" y="902427"/>
          <a:ext cx="6846154"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A3A8A86-88F6-4D2E-8A30-9EAE94C1767E}">
      <dsp:nvSpPr>
        <dsp:cNvPr id="0" name=""/>
        <dsp:cNvSpPr/>
      </dsp:nvSpPr>
      <dsp:spPr>
        <a:xfrm>
          <a:off x="1839903" y="923913"/>
          <a:ext cx="6717789" cy="429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es-ES" sz="1500" b="1" kern="1200" dirty="0">
              <a:solidFill>
                <a:schemeClr val="accent5">
                  <a:lumMod val="75000"/>
                </a:schemeClr>
              </a:solidFill>
            </a:rPr>
            <a:t>3 - </a:t>
          </a:r>
          <a:r>
            <a:rPr lang="es-ES" sz="1500" b="0" kern="1200" dirty="0">
              <a:solidFill>
                <a:schemeClr val="accent5">
                  <a:lumMod val="75000"/>
                </a:schemeClr>
              </a:solidFill>
            </a:rPr>
            <a:t>Mejorar la </a:t>
          </a:r>
          <a:r>
            <a:rPr lang="es-ES" sz="1500" b="1" kern="1200" dirty="0">
              <a:solidFill>
                <a:schemeClr val="accent5">
                  <a:lumMod val="75000"/>
                </a:schemeClr>
              </a:solidFill>
            </a:rPr>
            <a:t>gestión del conocimiento y transferencia</a:t>
          </a:r>
        </a:p>
      </dsp:txBody>
      <dsp:txXfrm>
        <a:off x="1839903" y="923913"/>
        <a:ext cx="6717789" cy="429727"/>
      </dsp:txXfrm>
    </dsp:sp>
    <dsp:sp modelId="{1A498AF7-E60B-4046-8AE9-32019143E6FA}">
      <dsp:nvSpPr>
        <dsp:cNvPr id="0" name=""/>
        <dsp:cNvSpPr/>
      </dsp:nvSpPr>
      <dsp:spPr>
        <a:xfrm>
          <a:off x="1711538" y="1353641"/>
          <a:ext cx="6846154"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04E335B-D5E7-4BBF-80F3-ECDA38C94671}">
      <dsp:nvSpPr>
        <dsp:cNvPr id="0" name=""/>
        <dsp:cNvSpPr/>
      </dsp:nvSpPr>
      <dsp:spPr>
        <a:xfrm>
          <a:off x="1839903" y="1375127"/>
          <a:ext cx="6717789" cy="429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es-ES" sz="1500" b="1" kern="1200" dirty="0">
              <a:solidFill>
                <a:schemeClr val="accent5">
                  <a:lumMod val="75000"/>
                </a:schemeClr>
              </a:solidFill>
            </a:rPr>
            <a:t>4 - </a:t>
          </a:r>
          <a:r>
            <a:rPr lang="es-ES" sz="1500" b="0" kern="1200" dirty="0">
              <a:solidFill>
                <a:schemeClr val="accent5">
                  <a:lumMod val="75000"/>
                </a:schemeClr>
              </a:solidFill>
            </a:rPr>
            <a:t>Reforzar la </a:t>
          </a:r>
          <a:r>
            <a:rPr lang="es-ES" sz="1500" b="1" kern="1200" dirty="0">
              <a:solidFill>
                <a:schemeClr val="accent5">
                  <a:lumMod val="75000"/>
                </a:schemeClr>
              </a:solidFill>
            </a:rPr>
            <a:t>colaboración entre actores </a:t>
          </a:r>
          <a:r>
            <a:rPr lang="es-ES" sz="1500" b="0" kern="1200" dirty="0">
              <a:solidFill>
                <a:schemeClr val="accent5">
                  <a:lumMod val="75000"/>
                </a:schemeClr>
              </a:solidFill>
            </a:rPr>
            <a:t>de la cadena de valor</a:t>
          </a:r>
        </a:p>
      </dsp:txBody>
      <dsp:txXfrm>
        <a:off x="1839903" y="1375127"/>
        <a:ext cx="6717789" cy="429727"/>
      </dsp:txXfrm>
    </dsp:sp>
    <dsp:sp modelId="{7A435AA4-D0AE-4CD7-8A1C-0125E987A85F}">
      <dsp:nvSpPr>
        <dsp:cNvPr id="0" name=""/>
        <dsp:cNvSpPr/>
      </dsp:nvSpPr>
      <dsp:spPr>
        <a:xfrm>
          <a:off x="1711538" y="1804855"/>
          <a:ext cx="6846154"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5D0612E-ED3B-4D7B-B4F9-24BFE455A249}">
      <dsp:nvSpPr>
        <dsp:cNvPr id="0" name=""/>
        <dsp:cNvSpPr/>
      </dsp:nvSpPr>
      <dsp:spPr>
        <a:xfrm>
          <a:off x="1839903" y="1826341"/>
          <a:ext cx="6717789" cy="429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es-ES" sz="1500" b="1" kern="1200" dirty="0">
              <a:solidFill>
                <a:schemeClr val="accent5">
                  <a:lumMod val="75000"/>
                </a:schemeClr>
              </a:solidFill>
            </a:rPr>
            <a:t>5 – La sostenibilidad</a:t>
          </a:r>
          <a:r>
            <a:rPr lang="es-ES" sz="1500" b="0" kern="1200" dirty="0">
              <a:solidFill>
                <a:schemeClr val="accent5">
                  <a:lumMod val="75000"/>
                </a:schemeClr>
              </a:solidFill>
            </a:rPr>
            <a:t> como prioridad central del sector</a:t>
          </a:r>
        </a:p>
      </dsp:txBody>
      <dsp:txXfrm>
        <a:off x="1839903" y="1826341"/>
        <a:ext cx="6717789" cy="429727"/>
      </dsp:txXfrm>
    </dsp:sp>
    <dsp:sp modelId="{4F534EF5-2F73-4081-9B86-189E8ECF6D67}">
      <dsp:nvSpPr>
        <dsp:cNvPr id="0" name=""/>
        <dsp:cNvSpPr/>
      </dsp:nvSpPr>
      <dsp:spPr>
        <a:xfrm>
          <a:off x="1711538" y="2256069"/>
          <a:ext cx="6846154"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60FA9DD-CEE0-4C2B-8510-943A753E6DFB}">
      <dsp:nvSpPr>
        <dsp:cNvPr id="0" name=""/>
        <dsp:cNvSpPr/>
      </dsp:nvSpPr>
      <dsp:spPr>
        <a:xfrm>
          <a:off x="1839903" y="2277555"/>
          <a:ext cx="6717789" cy="429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es-ES" sz="1500" b="1" kern="1200" dirty="0">
              <a:solidFill>
                <a:schemeClr val="accent5">
                  <a:lumMod val="75000"/>
                </a:schemeClr>
              </a:solidFill>
            </a:rPr>
            <a:t>6 - Colaborar con los organismos públicos </a:t>
          </a:r>
          <a:r>
            <a:rPr lang="es-ES" sz="1500" b="0" kern="1200" dirty="0">
              <a:solidFill>
                <a:schemeClr val="accent5">
                  <a:lumMod val="75000"/>
                </a:schemeClr>
              </a:solidFill>
            </a:rPr>
            <a:t>en la regulación y las políticas del sector</a:t>
          </a:r>
        </a:p>
      </dsp:txBody>
      <dsp:txXfrm>
        <a:off x="1839903" y="2277555"/>
        <a:ext cx="6717789" cy="429727"/>
      </dsp:txXfrm>
    </dsp:sp>
    <dsp:sp modelId="{11253FDD-2982-4D95-A2DC-8078C9E294C2}">
      <dsp:nvSpPr>
        <dsp:cNvPr id="0" name=""/>
        <dsp:cNvSpPr/>
      </dsp:nvSpPr>
      <dsp:spPr>
        <a:xfrm>
          <a:off x="1711538" y="2707282"/>
          <a:ext cx="6846154"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695FE78-42D9-498E-BCFD-45743CE00CE8}">
      <dsp:nvSpPr>
        <dsp:cNvPr id="0" name=""/>
        <dsp:cNvSpPr/>
      </dsp:nvSpPr>
      <dsp:spPr>
        <a:xfrm>
          <a:off x="1839903" y="2728769"/>
          <a:ext cx="6717789" cy="429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es-ES" sz="1500" b="1" kern="1200" dirty="0">
              <a:solidFill>
                <a:schemeClr val="accent5">
                  <a:lumMod val="75000"/>
                </a:schemeClr>
              </a:solidFill>
            </a:rPr>
            <a:t>7 - </a:t>
          </a:r>
          <a:r>
            <a:rPr lang="es-ES" sz="1500" b="0" kern="1200" dirty="0">
              <a:solidFill>
                <a:schemeClr val="accent5">
                  <a:lumMod val="75000"/>
                </a:schemeClr>
              </a:solidFill>
            </a:rPr>
            <a:t>Refuerzo del </a:t>
          </a:r>
          <a:r>
            <a:rPr lang="es-ES" sz="1500" b="1" kern="1200" dirty="0">
              <a:solidFill>
                <a:schemeClr val="accent5">
                  <a:lumMod val="75000"/>
                </a:schemeClr>
              </a:solidFill>
            </a:rPr>
            <a:t>emprendimiento como fuente de innovación</a:t>
          </a:r>
        </a:p>
      </dsp:txBody>
      <dsp:txXfrm>
        <a:off x="1839903" y="2728769"/>
        <a:ext cx="6717789" cy="429727"/>
      </dsp:txXfrm>
    </dsp:sp>
    <dsp:sp modelId="{F80289A7-8F5D-4A79-A583-17A19A95E8A7}">
      <dsp:nvSpPr>
        <dsp:cNvPr id="0" name=""/>
        <dsp:cNvSpPr/>
      </dsp:nvSpPr>
      <dsp:spPr>
        <a:xfrm>
          <a:off x="1711538" y="3158496"/>
          <a:ext cx="6846154"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5866EBC-C81E-4428-AF8B-38C9B395EAA2}">
      <dsp:nvSpPr>
        <dsp:cNvPr id="0" name=""/>
        <dsp:cNvSpPr/>
      </dsp:nvSpPr>
      <dsp:spPr>
        <a:xfrm>
          <a:off x="1839903" y="3240359"/>
          <a:ext cx="6717789" cy="429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es-ES" sz="1500" b="1" kern="1200" dirty="0">
              <a:solidFill>
                <a:schemeClr val="accent5">
                  <a:lumMod val="75000"/>
                </a:schemeClr>
              </a:solidFill>
            </a:rPr>
            <a:t>8 - </a:t>
          </a:r>
          <a:r>
            <a:rPr lang="es-ES" sz="1500" b="0" kern="1200" dirty="0">
              <a:solidFill>
                <a:schemeClr val="accent5">
                  <a:lumMod val="75000"/>
                </a:schemeClr>
              </a:solidFill>
            </a:rPr>
            <a:t>Mejorar la </a:t>
          </a:r>
          <a:r>
            <a:rPr lang="es-ES" sz="1500" b="1" kern="1200" dirty="0">
              <a:solidFill>
                <a:schemeClr val="accent5">
                  <a:lumMod val="75000"/>
                </a:schemeClr>
              </a:solidFill>
            </a:rPr>
            <a:t>eficiencia para conseguir crecimiento  </a:t>
          </a:r>
          <a:r>
            <a:rPr lang="es-ES" sz="1500" b="0" kern="1200" dirty="0">
              <a:solidFill>
                <a:schemeClr val="accent5">
                  <a:lumMod val="75000"/>
                </a:schemeClr>
              </a:solidFill>
            </a:rPr>
            <a:t>en el sector </a:t>
          </a:r>
        </a:p>
      </dsp:txBody>
      <dsp:txXfrm>
        <a:off x="1839903" y="3240359"/>
        <a:ext cx="6717789" cy="429727"/>
      </dsp:txXfrm>
    </dsp:sp>
    <dsp:sp modelId="{C1999314-FB41-4D9E-ACF6-A2674C17E5D6}">
      <dsp:nvSpPr>
        <dsp:cNvPr id="0" name=""/>
        <dsp:cNvSpPr/>
      </dsp:nvSpPr>
      <dsp:spPr>
        <a:xfrm>
          <a:off x="1711538" y="3609710"/>
          <a:ext cx="6846154"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D39E28A-9DCE-4A9B-9A63-2E46BE764C6C}">
      <dsp:nvSpPr>
        <dsp:cNvPr id="0" name=""/>
        <dsp:cNvSpPr/>
      </dsp:nvSpPr>
      <dsp:spPr>
        <a:xfrm>
          <a:off x="1839903" y="3631196"/>
          <a:ext cx="6717789" cy="429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es-ES" sz="1500" b="1" kern="1200" dirty="0">
              <a:solidFill>
                <a:schemeClr val="accent5">
                  <a:lumMod val="75000"/>
                </a:schemeClr>
              </a:solidFill>
            </a:rPr>
            <a:t>9 </a:t>
          </a:r>
          <a:r>
            <a:rPr lang="es-ES" sz="1500" b="0" kern="1200" dirty="0">
              <a:solidFill>
                <a:schemeClr val="accent5">
                  <a:lumMod val="75000"/>
                </a:schemeClr>
              </a:solidFill>
            </a:rPr>
            <a:t>- Profundizar en </a:t>
          </a:r>
          <a:r>
            <a:rPr lang="es-ES" sz="1500" b="1" kern="1200" dirty="0">
              <a:solidFill>
                <a:schemeClr val="accent5">
                  <a:lumMod val="75000"/>
                </a:schemeClr>
              </a:solidFill>
            </a:rPr>
            <a:t>internacionalización</a:t>
          </a:r>
          <a:r>
            <a:rPr lang="es-ES" sz="1500" b="0" kern="1200" dirty="0">
              <a:solidFill>
                <a:schemeClr val="accent5">
                  <a:lumMod val="75000"/>
                </a:schemeClr>
              </a:solidFill>
            </a:rPr>
            <a:t> del sector</a:t>
          </a:r>
        </a:p>
      </dsp:txBody>
      <dsp:txXfrm>
        <a:off x="1839903" y="3631196"/>
        <a:ext cx="6717789" cy="429727"/>
      </dsp:txXfrm>
    </dsp:sp>
    <dsp:sp modelId="{EA0536B5-0A75-40C1-80E5-9ED1F73F4751}">
      <dsp:nvSpPr>
        <dsp:cNvPr id="0" name=""/>
        <dsp:cNvSpPr/>
      </dsp:nvSpPr>
      <dsp:spPr>
        <a:xfrm>
          <a:off x="1711538" y="4060924"/>
          <a:ext cx="6846154"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785D9F-4934-46CF-87C7-7D6BEE833EEB}">
      <dsp:nvSpPr>
        <dsp:cNvPr id="0" name=""/>
        <dsp:cNvSpPr/>
      </dsp:nvSpPr>
      <dsp:spPr>
        <a:xfrm>
          <a:off x="1839903" y="4082410"/>
          <a:ext cx="6717789" cy="429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es-ES" sz="1500" b="1" kern="1200" dirty="0">
              <a:solidFill>
                <a:schemeClr val="accent5">
                  <a:lumMod val="75000"/>
                </a:schemeClr>
              </a:solidFill>
            </a:rPr>
            <a:t>10 </a:t>
          </a:r>
          <a:r>
            <a:rPr lang="es-ES" sz="1500" b="0" kern="1200" dirty="0">
              <a:solidFill>
                <a:schemeClr val="accent5">
                  <a:lumMod val="75000"/>
                </a:schemeClr>
              </a:solidFill>
            </a:rPr>
            <a:t>- Trabajar conjuntamente en </a:t>
          </a:r>
          <a:r>
            <a:rPr lang="es-ES" sz="1500" b="1" kern="1200" dirty="0">
              <a:solidFill>
                <a:schemeClr val="accent5">
                  <a:lumMod val="75000"/>
                </a:schemeClr>
              </a:solidFill>
            </a:rPr>
            <a:t>comunicación</a:t>
          </a:r>
          <a:r>
            <a:rPr lang="es-ES" sz="1500" b="0" kern="1200" dirty="0">
              <a:solidFill>
                <a:schemeClr val="accent5">
                  <a:lumMod val="75000"/>
                </a:schemeClr>
              </a:solidFill>
            </a:rPr>
            <a:t> </a:t>
          </a:r>
        </a:p>
      </dsp:txBody>
      <dsp:txXfrm>
        <a:off x="1839903" y="4082410"/>
        <a:ext cx="6717789" cy="429727"/>
      </dsp:txXfrm>
    </dsp:sp>
    <dsp:sp modelId="{3DCDAADF-364D-4931-9B71-9EAD825A9832}">
      <dsp:nvSpPr>
        <dsp:cNvPr id="0" name=""/>
        <dsp:cNvSpPr/>
      </dsp:nvSpPr>
      <dsp:spPr>
        <a:xfrm>
          <a:off x="1711538" y="4512138"/>
          <a:ext cx="6846154"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C2D64-3783-4A29-9A59-006344F88B1F}">
      <dsp:nvSpPr>
        <dsp:cNvPr id="0" name=""/>
        <dsp:cNvSpPr/>
      </dsp:nvSpPr>
      <dsp:spPr>
        <a:xfrm>
          <a:off x="5642143" y="3045221"/>
          <a:ext cx="3178327" cy="2329001"/>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2976513"/>
              <a:satOff val="17933"/>
              <a:lumOff val="1437"/>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t" anchorCtr="0">
          <a:noAutofit/>
        </a:bodyPr>
        <a:lstStyle/>
        <a:p>
          <a:pPr marL="171450" lvl="1" indent="-171450" algn="l" defTabSz="711200">
            <a:lnSpc>
              <a:spcPct val="90000"/>
            </a:lnSpc>
            <a:spcBef>
              <a:spcPct val="0"/>
            </a:spcBef>
            <a:spcAft>
              <a:spcPct val="15000"/>
            </a:spcAft>
            <a:buChar char="••"/>
          </a:pPr>
          <a:r>
            <a:rPr lang="es-ES" sz="1600" kern="1200" dirty="0"/>
            <a:t>RRSS </a:t>
          </a:r>
        </a:p>
        <a:p>
          <a:pPr marL="171450" lvl="1" indent="-171450" algn="l" defTabSz="711200">
            <a:lnSpc>
              <a:spcPct val="90000"/>
            </a:lnSpc>
            <a:spcBef>
              <a:spcPct val="0"/>
            </a:spcBef>
            <a:spcAft>
              <a:spcPct val="15000"/>
            </a:spcAft>
            <a:buChar char="••"/>
          </a:pPr>
          <a:r>
            <a:rPr lang="es-ES" sz="1600" kern="1200"/>
            <a:t>WEB</a:t>
          </a:r>
          <a:endParaRPr lang="es-ES" sz="1600" kern="1200" dirty="0"/>
        </a:p>
        <a:p>
          <a:pPr marL="171450" lvl="1" indent="-171450" algn="l" defTabSz="711200">
            <a:lnSpc>
              <a:spcPct val="90000"/>
            </a:lnSpc>
            <a:spcBef>
              <a:spcPct val="0"/>
            </a:spcBef>
            <a:spcAft>
              <a:spcPct val="15000"/>
            </a:spcAft>
            <a:buChar char="••"/>
          </a:pPr>
          <a:r>
            <a:rPr lang="es-ES" sz="1600" kern="1200" dirty="0"/>
            <a:t>Jornadas divulgación y formación</a:t>
          </a:r>
        </a:p>
        <a:p>
          <a:pPr marL="171450" lvl="1" indent="-171450" algn="l" defTabSz="711200">
            <a:lnSpc>
              <a:spcPct val="90000"/>
            </a:lnSpc>
            <a:spcBef>
              <a:spcPct val="0"/>
            </a:spcBef>
            <a:spcAft>
              <a:spcPct val="15000"/>
            </a:spcAft>
            <a:buChar char="••"/>
          </a:pPr>
          <a:r>
            <a:rPr lang="es-ES" sz="1600" kern="1200"/>
            <a:t>Blog y newsletter</a:t>
          </a:r>
          <a:endParaRPr lang="es-ES" sz="1600" kern="1200" dirty="0"/>
        </a:p>
      </dsp:txBody>
      <dsp:txXfrm>
        <a:off x="6646802" y="3678632"/>
        <a:ext cx="2122507" cy="1644429"/>
      </dsp:txXfrm>
    </dsp:sp>
    <dsp:sp modelId="{D800DB36-BFF2-41C7-B4CD-CD1DB0C031C4}">
      <dsp:nvSpPr>
        <dsp:cNvPr id="0" name=""/>
        <dsp:cNvSpPr/>
      </dsp:nvSpPr>
      <dsp:spPr>
        <a:xfrm>
          <a:off x="609386" y="3579798"/>
          <a:ext cx="2656153" cy="1720585"/>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4464770"/>
              <a:satOff val="26899"/>
              <a:lumOff val="2156"/>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t" anchorCtr="0">
          <a:noAutofit/>
        </a:bodyPr>
        <a:lstStyle/>
        <a:p>
          <a:pPr marL="171450" lvl="1" indent="-171450" algn="l" defTabSz="711200">
            <a:lnSpc>
              <a:spcPct val="90000"/>
            </a:lnSpc>
            <a:spcBef>
              <a:spcPct val="0"/>
            </a:spcBef>
            <a:spcAft>
              <a:spcPct val="15000"/>
            </a:spcAft>
            <a:buChar char="••"/>
          </a:pPr>
          <a:r>
            <a:rPr lang="es-ES" sz="1600" kern="1200" dirty="0"/>
            <a:t>Web</a:t>
          </a:r>
        </a:p>
        <a:p>
          <a:pPr marL="171450" lvl="1" indent="-171450" algn="l" defTabSz="711200">
            <a:lnSpc>
              <a:spcPct val="90000"/>
            </a:lnSpc>
            <a:spcBef>
              <a:spcPct val="0"/>
            </a:spcBef>
            <a:spcAft>
              <a:spcPct val="15000"/>
            </a:spcAft>
            <a:buChar char="••"/>
          </a:pPr>
          <a:r>
            <a:rPr lang="es-ES" sz="1600" kern="1200" dirty="0"/>
            <a:t>Intranet</a:t>
          </a:r>
        </a:p>
        <a:p>
          <a:pPr marL="171450" lvl="1" indent="-171450" algn="l" defTabSz="711200">
            <a:lnSpc>
              <a:spcPct val="90000"/>
            </a:lnSpc>
            <a:spcBef>
              <a:spcPct val="0"/>
            </a:spcBef>
            <a:spcAft>
              <a:spcPct val="15000"/>
            </a:spcAft>
            <a:buChar char="••"/>
          </a:pPr>
          <a:r>
            <a:rPr lang="es-ES" sz="1600" kern="1200"/>
            <a:t>Bases de datos</a:t>
          </a:r>
          <a:endParaRPr lang="es-ES" sz="1600" kern="1200" dirty="0"/>
        </a:p>
      </dsp:txBody>
      <dsp:txXfrm>
        <a:off x="647182" y="4047741"/>
        <a:ext cx="1783715" cy="1214847"/>
      </dsp:txXfrm>
    </dsp:sp>
    <dsp:sp modelId="{17B031DD-94F8-4AB4-9A83-497EA4B81274}">
      <dsp:nvSpPr>
        <dsp:cNvPr id="0" name=""/>
        <dsp:cNvSpPr/>
      </dsp:nvSpPr>
      <dsp:spPr>
        <a:xfrm>
          <a:off x="5209497" y="145019"/>
          <a:ext cx="3432547" cy="2037947"/>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1488257"/>
              <a:satOff val="8966"/>
              <a:lumOff val="719"/>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t" anchorCtr="0">
          <a:noAutofit/>
        </a:bodyPr>
        <a:lstStyle/>
        <a:p>
          <a:pPr marL="171450" lvl="1" indent="-171450" algn="l" defTabSz="711200">
            <a:lnSpc>
              <a:spcPct val="90000"/>
            </a:lnSpc>
            <a:spcBef>
              <a:spcPct val="0"/>
            </a:spcBef>
            <a:spcAft>
              <a:spcPct val="15000"/>
            </a:spcAft>
            <a:buChar char="••"/>
          </a:pPr>
          <a:r>
            <a:rPr lang="es-ES" sz="1600" kern="1200" dirty="0" err="1"/>
            <a:t>Intraemprendimiento</a:t>
          </a:r>
          <a:endParaRPr lang="es-ES" sz="1600" kern="1200" dirty="0"/>
        </a:p>
        <a:p>
          <a:pPr marL="171450" lvl="1" indent="-171450" algn="l" defTabSz="711200">
            <a:lnSpc>
              <a:spcPct val="90000"/>
            </a:lnSpc>
            <a:spcBef>
              <a:spcPct val="0"/>
            </a:spcBef>
            <a:spcAft>
              <a:spcPct val="15000"/>
            </a:spcAft>
            <a:buChar char="••"/>
          </a:pPr>
          <a:r>
            <a:rPr lang="es-ES" sz="1600" kern="1200" dirty="0"/>
            <a:t>Toma de decisiones por organización</a:t>
          </a:r>
        </a:p>
        <a:p>
          <a:pPr marL="171450" lvl="1" indent="-171450" algn="l" defTabSz="711200">
            <a:lnSpc>
              <a:spcPct val="90000"/>
            </a:lnSpc>
            <a:spcBef>
              <a:spcPct val="0"/>
            </a:spcBef>
            <a:spcAft>
              <a:spcPct val="15000"/>
            </a:spcAft>
            <a:buChar char="••"/>
          </a:pPr>
          <a:r>
            <a:rPr lang="es-ES" sz="1600" kern="1200" dirty="0" err="1"/>
            <a:t>Networking</a:t>
          </a:r>
          <a:endParaRPr lang="es-ES" sz="1600" kern="1200" dirty="0"/>
        </a:p>
        <a:p>
          <a:pPr marL="342900" lvl="2" indent="-171450" algn="l" defTabSz="711200">
            <a:lnSpc>
              <a:spcPct val="90000"/>
            </a:lnSpc>
            <a:spcBef>
              <a:spcPct val="0"/>
            </a:spcBef>
            <a:spcAft>
              <a:spcPct val="15000"/>
            </a:spcAft>
            <a:buChar char="••"/>
          </a:pPr>
          <a:r>
            <a:rPr lang="es-ES" sz="1600" kern="1200" dirty="0"/>
            <a:t>Proyectos de 	colaboración</a:t>
          </a:r>
        </a:p>
      </dsp:txBody>
      <dsp:txXfrm>
        <a:off x="6284028" y="189786"/>
        <a:ext cx="2313249" cy="1438926"/>
      </dsp:txXfrm>
    </dsp:sp>
    <dsp:sp modelId="{6AEC2097-397C-49D3-9DD3-97648EC474BE}">
      <dsp:nvSpPr>
        <dsp:cNvPr id="0" name=""/>
        <dsp:cNvSpPr/>
      </dsp:nvSpPr>
      <dsp:spPr>
        <a:xfrm>
          <a:off x="251602" y="73460"/>
          <a:ext cx="3717924" cy="2665686"/>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t" anchorCtr="0">
          <a:noAutofit/>
        </a:bodyPr>
        <a:lstStyle/>
        <a:p>
          <a:pPr marL="171450" lvl="1" indent="-171450" algn="l" defTabSz="711200">
            <a:lnSpc>
              <a:spcPct val="90000"/>
            </a:lnSpc>
            <a:spcBef>
              <a:spcPct val="0"/>
            </a:spcBef>
            <a:spcAft>
              <a:spcPct val="15000"/>
            </a:spcAft>
            <a:buChar char="••"/>
          </a:pPr>
          <a:r>
            <a:rPr lang="es-ES" sz="1600" kern="1200" dirty="0"/>
            <a:t>Estudios de análisis de tendencias</a:t>
          </a:r>
        </a:p>
        <a:p>
          <a:pPr marL="171450" lvl="1" indent="-171450" algn="l" defTabSz="711200">
            <a:lnSpc>
              <a:spcPct val="90000"/>
            </a:lnSpc>
            <a:spcBef>
              <a:spcPct val="0"/>
            </a:spcBef>
            <a:spcAft>
              <a:spcPct val="15000"/>
            </a:spcAft>
            <a:buChar char="••"/>
          </a:pPr>
          <a:r>
            <a:rPr lang="es-ES" sz="1600" kern="1200" dirty="0"/>
            <a:t>Vigilancia tecnológica e innovación</a:t>
          </a:r>
        </a:p>
        <a:p>
          <a:pPr marL="171450" lvl="1" indent="-171450" algn="l" defTabSz="711200">
            <a:lnSpc>
              <a:spcPct val="90000"/>
            </a:lnSpc>
            <a:spcBef>
              <a:spcPct val="0"/>
            </a:spcBef>
            <a:spcAft>
              <a:spcPct val="15000"/>
            </a:spcAft>
            <a:buChar char="••"/>
          </a:pPr>
          <a:r>
            <a:rPr lang="es-ES" sz="1600" kern="1200"/>
            <a:t>Ferias y misiones comerciales</a:t>
          </a:r>
          <a:endParaRPr lang="es-ES" sz="1600" kern="1200" dirty="0"/>
        </a:p>
        <a:p>
          <a:pPr marL="171450" lvl="1" indent="-171450" algn="l" defTabSz="711200">
            <a:lnSpc>
              <a:spcPct val="90000"/>
            </a:lnSpc>
            <a:spcBef>
              <a:spcPct val="0"/>
            </a:spcBef>
            <a:spcAft>
              <a:spcPct val="15000"/>
            </a:spcAft>
            <a:buChar char="••"/>
          </a:pPr>
          <a:r>
            <a:rPr lang="es-ES" sz="1600" kern="1200"/>
            <a:t>Proyectos de colaboración</a:t>
          </a:r>
          <a:endParaRPr lang="es-ES" sz="1600" kern="1200" dirty="0"/>
        </a:p>
        <a:p>
          <a:pPr marL="171450" lvl="1" indent="-171450" algn="l" defTabSz="711200">
            <a:lnSpc>
              <a:spcPct val="90000"/>
            </a:lnSpc>
            <a:spcBef>
              <a:spcPct val="0"/>
            </a:spcBef>
            <a:spcAft>
              <a:spcPct val="15000"/>
            </a:spcAft>
            <a:buChar char="••"/>
          </a:pPr>
          <a:r>
            <a:rPr lang="en-US" sz="1600" kern="1200" noProof="0" dirty="0"/>
            <a:t>Networking</a:t>
          </a:r>
        </a:p>
      </dsp:txBody>
      <dsp:txXfrm>
        <a:off x="310158" y="132016"/>
        <a:ext cx="2485435" cy="1882152"/>
      </dsp:txXfrm>
    </dsp:sp>
    <dsp:sp modelId="{A63F2B96-76B6-4A17-B945-174BF316286A}">
      <dsp:nvSpPr>
        <dsp:cNvPr id="0" name=""/>
        <dsp:cNvSpPr/>
      </dsp:nvSpPr>
      <dsp:spPr>
        <a:xfrm>
          <a:off x="2028299" y="348564"/>
          <a:ext cx="2328167" cy="2328167"/>
        </a:xfrm>
        <a:prstGeom prst="pieWedg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s-ES" sz="2000" b="1" kern="1200" dirty="0"/>
            <a:t>Identificar y generar</a:t>
          </a:r>
        </a:p>
      </dsp:txBody>
      <dsp:txXfrm>
        <a:off x="2710203" y="1030468"/>
        <a:ext cx="1646263" cy="1646263"/>
      </dsp:txXfrm>
    </dsp:sp>
    <dsp:sp modelId="{9F06CC93-E390-479E-B85D-3CE52C4BD715}">
      <dsp:nvSpPr>
        <dsp:cNvPr id="0" name=""/>
        <dsp:cNvSpPr/>
      </dsp:nvSpPr>
      <dsp:spPr>
        <a:xfrm rot="5400000">
          <a:off x="4464003" y="348564"/>
          <a:ext cx="2328167" cy="2328167"/>
        </a:xfrm>
        <a:prstGeom prst="pieWedge">
          <a:avLst/>
        </a:prstGeom>
        <a:gradFill rotWithShape="0">
          <a:gsLst>
            <a:gs pos="0">
              <a:schemeClr val="accent4">
                <a:hueOff val="-1488257"/>
                <a:satOff val="8966"/>
                <a:lumOff val="719"/>
                <a:alphaOff val="0"/>
                <a:shade val="51000"/>
                <a:satMod val="130000"/>
              </a:schemeClr>
            </a:gs>
            <a:gs pos="80000">
              <a:schemeClr val="accent4">
                <a:hueOff val="-1488257"/>
                <a:satOff val="8966"/>
                <a:lumOff val="719"/>
                <a:alphaOff val="0"/>
                <a:shade val="93000"/>
                <a:satMod val="130000"/>
              </a:schemeClr>
            </a:gs>
            <a:gs pos="100000">
              <a:schemeClr val="accent4">
                <a:hueOff val="-1488257"/>
                <a:satOff val="8966"/>
                <a:lumOff val="71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s-ES" sz="2000" b="1" kern="1200" dirty="0"/>
            <a:t>Utilizar</a:t>
          </a:r>
        </a:p>
      </dsp:txBody>
      <dsp:txXfrm rot="-5400000">
        <a:off x="4464003" y="1030468"/>
        <a:ext cx="1646263" cy="1646263"/>
      </dsp:txXfrm>
    </dsp:sp>
    <dsp:sp modelId="{425E2D5B-C3BB-4D90-9177-F6989042FE02}">
      <dsp:nvSpPr>
        <dsp:cNvPr id="0" name=""/>
        <dsp:cNvSpPr/>
      </dsp:nvSpPr>
      <dsp:spPr>
        <a:xfrm rot="10800000">
          <a:off x="4464003" y="2784268"/>
          <a:ext cx="2328167" cy="2328167"/>
        </a:xfrm>
        <a:prstGeom prst="pieWedge">
          <a:avLst/>
        </a:prstGeom>
        <a:gradFill rotWithShape="0">
          <a:gsLst>
            <a:gs pos="0">
              <a:schemeClr val="accent4">
                <a:hueOff val="-2976513"/>
                <a:satOff val="17933"/>
                <a:lumOff val="1437"/>
                <a:alphaOff val="0"/>
                <a:shade val="51000"/>
                <a:satMod val="130000"/>
              </a:schemeClr>
            </a:gs>
            <a:gs pos="80000">
              <a:schemeClr val="accent4">
                <a:hueOff val="-2976513"/>
                <a:satOff val="17933"/>
                <a:lumOff val="1437"/>
                <a:alphaOff val="0"/>
                <a:shade val="93000"/>
                <a:satMod val="130000"/>
              </a:schemeClr>
            </a:gs>
            <a:gs pos="100000">
              <a:schemeClr val="accent4">
                <a:hueOff val="-2976513"/>
                <a:satOff val="17933"/>
                <a:lumOff val="143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s-ES" sz="2000" b="1" kern="1200" dirty="0"/>
            <a:t>Transferir y compartir</a:t>
          </a:r>
        </a:p>
      </dsp:txBody>
      <dsp:txXfrm rot="10800000">
        <a:off x="4464003" y="2784268"/>
        <a:ext cx="1646263" cy="1646263"/>
      </dsp:txXfrm>
    </dsp:sp>
    <dsp:sp modelId="{9C81732F-3F7F-42BB-87B1-4C687A61D3BA}">
      <dsp:nvSpPr>
        <dsp:cNvPr id="0" name=""/>
        <dsp:cNvSpPr/>
      </dsp:nvSpPr>
      <dsp:spPr>
        <a:xfrm rot="16200000">
          <a:off x="2028299" y="2784268"/>
          <a:ext cx="2328167" cy="2328167"/>
        </a:xfrm>
        <a:prstGeom prst="pieWedge">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s-ES" sz="2000" b="1" kern="1200" dirty="0"/>
            <a:t>Almacenar</a:t>
          </a:r>
        </a:p>
      </dsp:txBody>
      <dsp:txXfrm rot="5400000">
        <a:off x="2710203" y="2784268"/>
        <a:ext cx="1646263" cy="1646263"/>
      </dsp:txXfrm>
    </dsp:sp>
    <dsp:sp modelId="{76E436A3-0BB7-423B-913D-3B0198C4AEC3}">
      <dsp:nvSpPr>
        <dsp:cNvPr id="0" name=""/>
        <dsp:cNvSpPr/>
      </dsp:nvSpPr>
      <dsp:spPr>
        <a:xfrm>
          <a:off x="4008317" y="2246585"/>
          <a:ext cx="803836" cy="698987"/>
        </a:xfrm>
        <a:prstGeom prst="circularArrow">
          <a:avLst/>
        </a:prstGeom>
        <a:gradFill rotWithShape="0">
          <a:gsLst>
            <a:gs pos="0">
              <a:schemeClr val="accent4">
                <a:tint val="40000"/>
                <a:hueOff val="0"/>
                <a:satOff val="0"/>
                <a:lumOff val="0"/>
                <a:alphaOff val="0"/>
                <a:shade val="51000"/>
                <a:satMod val="130000"/>
              </a:schemeClr>
            </a:gs>
            <a:gs pos="80000">
              <a:schemeClr val="accent4">
                <a:tint val="40000"/>
                <a:hueOff val="0"/>
                <a:satOff val="0"/>
                <a:lumOff val="0"/>
                <a:alphaOff val="0"/>
                <a:shade val="93000"/>
                <a:satMod val="130000"/>
              </a:schemeClr>
            </a:gs>
            <a:gs pos="100000">
              <a:schemeClr val="accent4">
                <a:tint val="4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dsp:style>
    </dsp:sp>
    <dsp:sp modelId="{B5FDE71A-1EC8-4429-BBDA-F80F64403042}">
      <dsp:nvSpPr>
        <dsp:cNvPr id="0" name=""/>
        <dsp:cNvSpPr/>
      </dsp:nvSpPr>
      <dsp:spPr>
        <a:xfrm rot="10800000">
          <a:off x="4008317" y="2515427"/>
          <a:ext cx="803836" cy="698987"/>
        </a:xfrm>
        <a:prstGeom prst="circularArrow">
          <a:avLst/>
        </a:prstGeom>
        <a:gradFill rotWithShape="0">
          <a:gsLst>
            <a:gs pos="0">
              <a:schemeClr val="accent4">
                <a:tint val="40000"/>
                <a:hueOff val="0"/>
                <a:satOff val="0"/>
                <a:lumOff val="0"/>
                <a:alphaOff val="0"/>
                <a:shade val="51000"/>
                <a:satMod val="130000"/>
              </a:schemeClr>
            </a:gs>
            <a:gs pos="80000">
              <a:schemeClr val="accent4">
                <a:tint val="40000"/>
                <a:hueOff val="0"/>
                <a:satOff val="0"/>
                <a:lumOff val="0"/>
                <a:alphaOff val="0"/>
                <a:shade val="93000"/>
                <a:satMod val="130000"/>
              </a:schemeClr>
            </a:gs>
            <a:gs pos="100000">
              <a:schemeClr val="accent4">
                <a:tint val="4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FE607C21-879F-436B-91E8-064990933316}" type="datetimeFigureOut">
              <a:rPr lang="es-ES" smtClean="0"/>
              <a:t>29/01/2020</a:t>
            </a:fld>
            <a:endParaRPr lang="es-ES"/>
          </a:p>
        </p:txBody>
      </p:sp>
      <p:sp>
        <p:nvSpPr>
          <p:cNvPr id="4" name="3 Marcador de imagen de diapositiva"/>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60981A51-839B-4417-A5CD-420B069A093F}" type="slidenum">
              <a:rPr lang="es-ES" smtClean="0"/>
              <a:t>‹Nº›</a:t>
            </a:fld>
            <a:endParaRPr lang="es-ES"/>
          </a:p>
        </p:txBody>
      </p:sp>
    </p:spTree>
    <p:extLst>
      <p:ext uri="{BB962C8B-B14F-4D97-AF65-F5344CB8AC3E}">
        <p14:creationId xmlns:p14="http://schemas.microsoft.com/office/powerpoint/2010/main" val="29513640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Buenos días. Para ACUIPLUS es un honor formar parte del proceso de análisis sectorial que entre todos hemos iniciado hace unos meses a través de diversas actividades, Jornadas, seminarios, proyectos. En esta presentación, participando en la mesa redonda, desde ACUIPLUS pretendemos mostrarles nuestra visión de la sostenibilidad sectorial, la cual se alcanza a través del trabajo conjunto entre todos los grupos de interés del sector, y por tanto a lo largo de toda la cadena de valor. Todos los que estamos aquí hoy reunidos, formamos parte de ella siendo representantes de la Administración, de las instituciones de investigación y formación, del sector empresarial y la sociedad civil. Con esta visión, nace ACUIPLUS hace ya cinco años. Un grupo de empresas y organizaciones representativas de diferentes eslabones de la cadena de valor de la acuicultura decide poner en marcha la creación de un CLUSTER que contribuya al impulso de la Cadena de Valor entendiendo esta como el origen del crecimiento y desarrollo de nuestro sector, y siempre desde una perspectiva de innovación, sostenibilidad y competitividad. Para ello, es necesario </a:t>
            </a:r>
            <a:r>
              <a:rPr lang="es-ES" sz="1200" i="1" dirty="0">
                <a:latin typeface="Cambria" pitchFamily="18" charset="0"/>
              </a:rPr>
              <a:t>g</a:t>
            </a:r>
            <a:r>
              <a:rPr lang="es-ES" sz="1200" kern="1200" dirty="0">
                <a:solidFill>
                  <a:schemeClr val="tx1"/>
                </a:solidFill>
                <a:latin typeface="+mn-lt"/>
                <a:ea typeface="+mn-ea"/>
                <a:cs typeface="+mn-cs"/>
              </a:rPr>
              <a:t>enerar un </a:t>
            </a:r>
            <a:r>
              <a:rPr lang="es-ES" sz="1200" b="1" kern="1200" dirty="0">
                <a:solidFill>
                  <a:srgbClr val="229A94"/>
                </a:solidFill>
                <a:latin typeface="+mn-lt"/>
                <a:ea typeface="+mn-ea"/>
                <a:cs typeface="+mn-cs"/>
              </a:rPr>
              <a:t>PUNTO DE ENCUENTRO </a:t>
            </a:r>
            <a:r>
              <a:rPr lang="es-ES" sz="1200" kern="1200" dirty="0">
                <a:solidFill>
                  <a:schemeClr val="tx1"/>
                </a:solidFill>
                <a:latin typeface="+mn-lt"/>
                <a:ea typeface="+mn-ea"/>
                <a:cs typeface="+mn-cs"/>
              </a:rPr>
              <a:t>entre empresas para fomentar </a:t>
            </a:r>
            <a:r>
              <a:rPr lang="es-ES" sz="1200" b="1" kern="1200" dirty="0">
                <a:solidFill>
                  <a:srgbClr val="229A94"/>
                </a:solidFill>
                <a:latin typeface="+mn-lt"/>
                <a:ea typeface="+mn-ea"/>
                <a:cs typeface="+mn-cs"/>
              </a:rPr>
              <a:t>la innovación </a:t>
            </a:r>
            <a:r>
              <a:rPr lang="es-ES" sz="1200" kern="1200" dirty="0">
                <a:solidFill>
                  <a:schemeClr val="tx1"/>
                </a:solidFill>
                <a:latin typeface="+mn-lt"/>
                <a:ea typeface="+mn-ea"/>
                <a:cs typeface="+mn-cs"/>
              </a:rPr>
              <a:t>de sus miembros y promover la </a:t>
            </a:r>
            <a:r>
              <a:rPr lang="es-ES" sz="1200" b="1" kern="1200" dirty="0">
                <a:solidFill>
                  <a:srgbClr val="229A94"/>
                </a:solidFill>
                <a:latin typeface="+mn-lt"/>
                <a:ea typeface="+mn-ea"/>
                <a:cs typeface="+mn-cs"/>
              </a:rPr>
              <a:t>cooperación, complementariedad </a:t>
            </a:r>
            <a:r>
              <a:rPr lang="es-ES" sz="1200" kern="1200" dirty="0">
                <a:solidFill>
                  <a:schemeClr val="tx1"/>
                </a:solidFill>
                <a:latin typeface="+mn-lt"/>
                <a:ea typeface="+mn-ea"/>
                <a:cs typeface="+mn-cs"/>
              </a:rPr>
              <a:t>y la </a:t>
            </a:r>
            <a:r>
              <a:rPr lang="es-ES" sz="1200" kern="1200" dirty="0">
                <a:solidFill>
                  <a:srgbClr val="229A94"/>
                </a:solidFill>
                <a:latin typeface="+mn-lt"/>
                <a:ea typeface="+mn-ea"/>
                <a:cs typeface="+mn-cs"/>
              </a:rPr>
              <a:t>c</a:t>
            </a:r>
            <a:r>
              <a:rPr lang="es-ES" sz="1200" b="1" kern="1200" dirty="0">
                <a:solidFill>
                  <a:srgbClr val="229A94"/>
                </a:solidFill>
                <a:latin typeface="+mn-lt"/>
                <a:ea typeface="+mn-ea"/>
                <a:cs typeface="+mn-cs"/>
              </a:rPr>
              <a:t>omunicación </a:t>
            </a:r>
            <a:r>
              <a:rPr lang="es-ES" sz="1200" kern="1200" dirty="0">
                <a:solidFill>
                  <a:schemeClr val="tx1"/>
                </a:solidFill>
                <a:latin typeface="+mn-lt"/>
                <a:ea typeface="+mn-ea"/>
                <a:cs typeface="+mn-cs"/>
              </a:rPr>
              <a:t>entre todos ellos, contribuyendo a la mejora de la </a:t>
            </a:r>
            <a:r>
              <a:rPr lang="es-ES" sz="1200" kern="1200" dirty="0">
                <a:solidFill>
                  <a:srgbClr val="229A94"/>
                </a:solidFill>
                <a:latin typeface="+mn-lt"/>
                <a:ea typeface="+mn-ea"/>
                <a:cs typeface="+mn-cs"/>
              </a:rPr>
              <a:t>c</a:t>
            </a:r>
            <a:r>
              <a:rPr lang="es-ES" sz="1200" b="1" kern="1200" dirty="0">
                <a:solidFill>
                  <a:srgbClr val="229A94"/>
                </a:solidFill>
                <a:latin typeface="+mn-lt"/>
                <a:ea typeface="+mn-ea"/>
                <a:cs typeface="+mn-cs"/>
              </a:rPr>
              <a:t>ompetitividad</a:t>
            </a:r>
            <a:r>
              <a:rPr lang="es-ES" sz="1200" kern="1200" dirty="0">
                <a:solidFill>
                  <a:schemeClr val="tx1"/>
                </a:solidFill>
                <a:latin typeface="+mn-lt"/>
                <a:ea typeface="+mn-ea"/>
                <a:cs typeface="+mn-cs"/>
              </a:rPr>
              <a:t>, la proyección y visibilidad </a:t>
            </a:r>
            <a:r>
              <a:rPr lang="es-ES" sz="1200" b="1" kern="1200" dirty="0">
                <a:solidFill>
                  <a:srgbClr val="229A94"/>
                </a:solidFill>
                <a:latin typeface="+mn-lt"/>
                <a:ea typeface="+mn-ea"/>
                <a:cs typeface="+mn-cs"/>
              </a:rPr>
              <a:t>internacional.</a:t>
            </a:r>
            <a:endParaRPr lang="pt-PT" dirty="0"/>
          </a:p>
        </p:txBody>
      </p:sp>
      <p:sp>
        <p:nvSpPr>
          <p:cNvPr id="4" name="Marcador de número de diapositiva 3"/>
          <p:cNvSpPr>
            <a:spLocks noGrp="1"/>
          </p:cNvSpPr>
          <p:nvPr>
            <p:ph type="sldNum" sz="quarter" idx="10"/>
          </p:nvPr>
        </p:nvSpPr>
        <p:spPr/>
        <p:txBody>
          <a:bodyPr/>
          <a:lstStyle/>
          <a:p>
            <a:fld id="{18015027-20FA-4626-A561-9E769B1243F5}" type="slidenum">
              <a:rPr lang="fr-FR" smtClean="0"/>
              <a:t>2</a:t>
            </a:fld>
            <a:endParaRPr lang="fr-FR"/>
          </a:p>
        </p:txBody>
      </p:sp>
    </p:spTree>
    <p:extLst>
      <p:ext uri="{BB962C8B-B14F-4D97-AF65-F5344CB8AC3E}">
        <p14:creationId xmlns:p14="http://schemas.microsoft.com/office/powerpoint/2010/main" val="4251885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Nuestro CLUSTER integra diferentes actividades representativas de la cadena de valor que a su vez se desarrollan desde diferentes grupos de interés. Agrupamos así las actividades del sector del siguiente modo: (NOMBRAR SLIDE)</a:t>
            </a:r>
            <a:endParaRPr lang="pt-PT" dirty="0"/>
          </a:p>
        </p:txBody>
      </p:sp>
      <p:sp>
        <p:nvSpPr>
          <p:cNvPr id="4" name="Marcador de número de diapositiva 3"/>
          <p:cNvSpPr>
            <a:spLocks noGrp="1"/>
          </p:cNvSpPr>
          <p:nvPr>
            <p:ph type="sldNum" sz="quarter" idx="10"/>
          </p:nvPr>
        </p:nvSpPr>
        <p:spPr/>
        <p:txBody>
          <a:bodyPr/>
          <a:lstStyle/>
          <a:p>
            <a:fld id="{18015027-20FA-4626-A561-9E769B1243F5}" type="slidenum">
              <a:rPr lang="fr-FR" smtClean="0"/>
              <a:t>4</a:t>
            </a:fld>
            <a:endParaRPr lang="fr-FR"/>
          </a:p>
        </p:txBody>
      </p:sp>
    </p:spTree>
    <p:extLst>
      <p:ext uri="{BB962C8B-B14F-4D97-AF65-F5344CB8AC3E}">
        <p14:creationId xmlns:p14="http://schemas.microsoft.com/office/powerpoint/2010/main" val="2256455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En esta diapositiva pueden observar de modo rápido que a través de nuestros miembros podemos ofrecer una visión amplia y fundamentada de la realidad sectorial integrando y conociendo las problemáticas y retos de nuestras actividades y entendiéndolas como diferentes eslabones que conforman un TODO: el sector de la ACUICULTURA. </a:t>
            </a:r>
            <a:endParaRPr lang="pt-PT" dirty="0"/>
          </a:p>
        </p:txBody>
      </p:sp>
      <p:sp>
        <p:nvSpPr>
          <p:cNvPr id="4" name="Marcador de número de diapositiva 3"/>
          <p:cNvSpPr>
            <a:spLocks noGrp="1"/>
          </p:cNvSpPr>
          <p:nvPr>
            <p:ph type="sldNum" sz="quarter" idx="10"/>
          </p:nvPr>
        </p:nvSpPr>
        <p:spPr/>
        <p:txBody>
          <a:bodyPr/>
          <a:lstStyle/>
          <a:p>
            <a:fld id="{18015027-20FA-4626-A561-9E769B1243F5}" type="slidenum">
              <a:rPr lang="fr-FR" smtClean="0"/>
              <a:t>5</a:t>
            </a:fld>
            <a:endParaRPr lang="fr-FR"/>
          </a:p>
        </p:txBody>
      </p:sp>
    </p:spTree>
    <p:extLst>
      <p:ext uri="{BB962C8B-B14F-4D97-AF65-F5344CB8AC3E}">
        <p14:creationId xmlns:p14="http://schemas.microsoft.com/office/powerpoint/2010/main" val="2632807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chemeClr val="accent5">
                  <a:lumMod val="75000"/>
                </a:schemeClr>
              </a:solidFill>
            </a:endParaRPr>
          </a:p>
        </p:txBody>
      </p:sp>
      <p:sp>
        <p:nvSpPr>
          <p:cNvPr id="4" name="Marcador de número de diapositiva 3"/>
          <p:cNvSpPr>
            <a:spLocks noGrp="1"/>
          </p:cNvSpPr>
          <p:nvPr>
            <p:ph type="sldNum" sz="quarter" idx="10"/>
          </p:nvPr>
        </p:nvSpPr>
        <p:spPr/>
        <p:txBody>
          <a:bodyPr/>
          <a:lstStyle/>
          <a:p>
            <a:fld id="{18015027-20FA-4626-A561-9E769B1243F5}" type="slidenum">
              <a:rPr lang="fr-FR" smtClean="0"/>
              <a:t>6</a:t>
            </a:fld>
            <a:endParaRPr lang="fr-FR"/>
          </a:p>
        </p:txBody>
      </p:sp>
    </p:spTree>
    <p:extLst>
      <p:ext uri="{BB962C8B-B14F-4D97-AF65-F5344CB8AC3E}">
        <p14:creationId xmlns:p14="http://schemas.microsoft.com/office/powerpoint/2010/main" val="23520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CAF2450C-14DD-4576-B807-4131DF19DC24}" type="slidenum">
              <a:rPr lang="es-ES" smtClean="0"/>
              <a:t>7</a:t>
            </a:fld>
            <a:endParaRPr lang="es-ES"/>
          </a:p>
        </p:txBody>
      </p:sp>
    </p:spTree>
    <p:extLst>
      <p:ext uri="{BB962C8B-B14F-4D97-AF65-F5344CB8AC3E}">
        <p14:creationId xmlns:p14="http://schemas.microsoft.com/office/powerpoint/2010/main" val="3739657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n-GB"/>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GB"/>
          </a:p>
        </p:txBody>
      </p:sp>
      <p:sp>
        <p:nvSpPr>
          <p:cNvPr id="4" name="3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n-GB">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5698593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GB"/>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3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n-GB">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720939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n-GB"/>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n-GB">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711276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GB"/>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4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n-GB">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2379156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n-GB"/>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7" name="6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n-GB">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3165283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GB"/>
          </a:p>
        </p:txBody>
      </p:sp>
      <p:sp>
        <p:nvSpPr>
          <p:cNvPr id="3" name="2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n-GB">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2726263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n-GB">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852778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n-GB"/>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n-GB">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1980392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n-GB"/>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n-GB">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1590998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GB"/>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3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n-GB">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2541231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n-GB"/>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3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n-GB">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23459092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pic>
        <p:nvPicPr>
          <p:cNvPr id="7" name="Picture 2" descr="Resultado de imagen de ACUIPLUS">
            <a:extLst>
              <a:ext uri="{FF2B5EF4-FFF2-40B4-BE49-F238E27FC236}">
                <a16:creationId xmlns="" xmlns:a16="http://schemas.microsoft.com/office/drawing/2014/main" id="{3CB606E3-D9D6-4DE9-9E0A-1683749FBC68}"/>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352896" y="0"/>
            <a:ext cx="1791104" cy="720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71160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n-GB"/>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GB"/>
          </a:p>
        </p:txBody>
      </p:sp>
      <p:sp>
        <p:nvSpPr>
          <p:cNvPr id="4" name="3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n-GB">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3183774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GB"/>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3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n-GB">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2286297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n-GB"/>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n-GB">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3744981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GB"/>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4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n-GB">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36326133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n-GB"/>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7" name="6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n-GB">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29902636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GB"/>
          </a:p>
        </p:txBody>
      </p:sp>
      <p:sp>
        <p:nvSpPr>
          <p:cNvPr id="3" name="2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n-GB">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15604512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n-GB">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25343413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n-GB"/>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n-GB">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2482496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n-GB"/>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n-GB">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11275537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GB"/>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3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n-GB">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26470195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n-GB"/>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3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n-GB">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15461269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pic>
        <p:nvPicPr>
          <p:cNvPr id="7" name="Picture 2" descr="Resultado de imagen de ACUIPLUS">
            <a:extLst>
              <a:ext uri="{FF2B5EF4-FFF2-40B4-BE49-F238E27FC236}">
                <a16:creationId xmlns="" xmlns:a16="http://schemas.microsoft.com/office/drawing/2014/main" id="{3CB606E3-D9D6-4DE9-9E0A-1683749FBC68}"/>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352896" y="0"/>
            <a:ext cx="1791104" cy="720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80317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n-GB"/>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GB"/>
          </a:p>
        </p:txBody>
      </p:sp>
      <p:sp>
        <p:nvSpPr>
          <p:cNvPr id="4" name="3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n-GB">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41640227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GB"/>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3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n-GB">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26897222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n-GB"/>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n-GB">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39247457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GB"/>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4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n-GB">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41684098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n-GB"/>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7" name="6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n-GB">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12956232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GB"/>
          </a:p>
        </p:txBody>
      </p:sp>
      <p:sp>
        <p:nvSpPr>
          <p:cNvPr id="3" name="2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n-GB">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6407167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n-GB">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14064199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n-GB"/>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n-GB">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17411389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n-GB"/>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n-GB">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28452165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GB"/>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3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n-GB">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8083597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n-GB"/>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3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n-GB">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5309280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n-GB"/>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GB"/>
          </a:p>
        </p:txBody>
      </p:sp>
      <p:sp>
        <p:nvSpPr>
          <p:cNvPr id="4" name="3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n-GB">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19925772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GB"/>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3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n-GB">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46816576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n-GB"/>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n-GB">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29896472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GB"/>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4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n-GB">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28562844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n-GB"/>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7" name="6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n-GB">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16162614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GB"/>
          </a:p>
        </p:txBody>
      </p:sp>
      <p:sp>
        <p:nvSpPr>
          <p:cNvPr id="3" name="2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n-GB">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170213295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n-GB">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107400258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n-GB"/>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n-GB">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8165778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n-GB"/>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n-GB">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403894086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GB"/>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3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n-GB">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282540343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n-GB"/>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3 Marcador de fecha"/>
          <p:cNvSpPr>
            <a:spLocks noGrp="1"/>
          </p:cNvSpPr>
          <p:nvPr>
            <p:ph type="dt" sz="half" idx="10"/>
          </p:nvPr>
        </p:nvSpPr>
        <p:spPr/>
        <p:txBody>
          <a:body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n-GB">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24084525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pic>
        <p:nvPicPr>
          <p:cNvPr id="7" name="Picture 2" descr="Resultado de imagen de ACUIPLUS">
            <a:extLst>
              <a:ext uri="{FF2B5EF4-FFF2-40B4-BE49-F238E27FC236}">
                <a16:creationId xmlns="" xmlns:a16="http://schemas.microsoft.com/office/drawing/2014/main" id="{3CB606E3-D9D6-4DE9-9E0A-1683749FBC68}"/>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352896" y="0"/>
            <a:ext cx="1791104" cy="720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6164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endParaRPr lang="en-GB"/>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18572973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endParaRPr lang="en-GB"/>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142061865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endParaRPr lang="en-GB"/>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1252595435"/>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endParaRPr lang="en-GB"/>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AA685B-3FAF-4043-AA36-E0C943EE0721}" type="datetimeFigureOut">
              <a:rPr lang="en-GB" smtClean="0">
                <a:solidFill>
                  <a:prstClr val="black">
                    <a:tint val="75000"/>
                  </a:prstClr>
                </a:solidFill>
              </a:rPr>
              <a:pPr/>
              <a:t>29/01/2020</a:t>
            </a:fld>
            <a:endParaRPr lang="en-GB">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500AB8-0896-486F-AD47-E0B2D9B35FA0}" type="slidenum">
              <a:rPr lang="en-GB" smtClean="0">
                <a:solidFill>
                  <a:prstClr val="black">
                    <a:tint val="75000"/>
                  </a:prstClr>
                </a:solidFill>
              </a:rPr>
              <a:pPr/>
              <a:t>‹Nº›</a:t>
            </a:fld>
            <a:endParaRPr lang="en-GB">
              <a:solidFill>
                <a:prstClr val="black">
                  <a:tint val="75000"/>
                </a:prstClr>
              </a:solidFill>
            </a:endParaRPr>
          </a:p>
        </p:txBody>
      </p:sp>
    </p:spTree>
    <p:extLst>
      <p:ext uri="{BB962C8B-B14F-4D97-AF65-F5344CB8AC3E}">
        <p14:creationId xmlns:p14="http://schemas.microsoft.com/office/powerpoint/2010/main" val="3612740068"/>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www.optimainfinito.com/2011/10/el-como-como-punto-de-encuentro.html" TargetMode="Externa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4.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png"/><Relationship Id="rId7" Type="http://schemas.openxmlformats.org/officeDocument/2006/relationships/diagramQuickStyle" Target="../diagrams/quickStyle1.xml"/><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10.png"/><Relationship Id="rId4" Type="http://schemas.openxmlformats.org/officeDocument/2006/relationships/image" Target="../media/image7.png"/><Relationship Id="rId9" Type="http://schemas.microsoft.com/office/2007/relationships/diagramDrawing" Target="../diagrams/drawing1.xml"/></Relationships>
</file>

<file path=ppt/slides/_rels/slide5.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png"/><Relationship Id="rId18" Type="http://schemas.openxmlformats.org/officeDocument/2006/relationships/image" Target="../media/image24.png"/><Relationship Id="rId26" Type="http://schemas.openxmlformats.org/officeDocument/2006/relationships/image" Target="../media/image32.png"/><Relationship Id="rId3" Type="http://schemas.openxmlformats.org/officeDocument/2006/relationships/image" Target="../media/image11.png"/><Relationship Id="rId21" Type="http://schemas.openxmlformats.org/officeDocument/2006/relationships/image" Target="../media/image27.png"/><Relationship Id="rId7" Type="http://schemas.openxmlformats.org/officeDocument/2006/relationships/image" Target="../media/image13.png"/><Relationship Id="rId12" Type="http://schemas.openxmlformats.org/officeDocument/2006/relationships/image" Target="../media/image18.jpeg"/><Relationship Id="rId17" Type="http://schemas.openxmlformats.org/officeDocument/2006/relationships/image" Target="../media/image23.jpeg"/><Relationship Id="rId25" Type="http://schemas.openxmlformats.org/officeDocument/2006/relationships/image" Target="../media/image31.png"/><Relationship Id="rId2" Type="http://schemas.openxmlformats.org/officeDocument/2006/relationships/notesSlide" Target="../notesSlides/notesSlide3.xml"/><Relationship Id="rId16" Type="http://schemas.openxmlformats.org/officeDocument/2006/relationships/image" Target="../media/image22.jpeg"/><Relationship Id="rId20" Type="http://schemas.openxmlformats.org/officeDocument/2006/relationships/image" Target="../media/image26.jpeg"/><Relationship Id="rId29" Type="http://schemas.openxmlformats.org/officeDocument/2006/relationships/image" Target="../media/image35.png"/><Relationship Id="rId1" Type="http://schemas.openxmlformats.org/officeDocument/2006/relationships/slideLayout" Target="../slideLayouts/slideLayout26.xml"/><Relationship Id="rId6" Type="http://schemas.openxmlformats.org/officeDocument/2006/relationships/image" Target="../media/image7.png"/><Relationship Id="rId11" Type="http://schemas.openxmlformats.org/officeDocument/2006/relationships/image" Target="../media/image17.png"/><Relationship Id="rId24" Type="http://schemas.openxmlformats.org/officeDocument/2006/relationships/image" Target="../media/image30.png"/><Relationship Id="rId5" Type="http://schemas.openxmlformats.org/officeDocument/2006/relationships/image" Target="../media/image3.png"/><Relationship Id="rId15" Type="http://schemas.openxmlformats.org/officeDocument/2006/relationships/image" Target="../media/image21.png"/><Relationship Id="rId23" Type="http://schemas.openxmlformats.org/officeDocument/2006/relationships/image" Target="../media/image29.png"/><Relationship Id="rId28" Type="http://schemas.openxmlformats.org/officeDocument/2006/relationships/image" Target="../media/image34.png"/><Relationship Id="rId10" Type="http://schemas.openxmlformats.org/officeDocument/2006/relationships/image" Target="../media/image16.jpeg"/><Relationship Id="rId19" Type="http://schemas.openxmlformats.org/officeDocument/2006/relationships/image" Target="../media/image25.jpeg"/><Relationship Id="rId4" Type="http://schemas.openxmlformats.org/officeDocument/2006/relationships/image" Target="../media/image12.png"/><Relationship Id="rId9" Type="http://schemas.openxmlformats.org/officeDocument/2006/relationships/image" Target="../media/image15.png"/><Relationship Id="rId14" Type="http://schemas.openxmlformats.org/officeDocument/2006/relationships/image" Target="../media/image20.png"/><Relationship Id="rId22" Type="http://schemas.openxmlformats.org/officeDocument/2006/relationships/image" Target="../media/image28.png"/><Relationship Id="rId27" Type="http://schemas.openxmlformats.org/officeDocument/2006/relationships/image" Target="../media/image33.png"/><Relationship Id="rId30" Type="http://schemas.openxmlformats.org/officeDocument/2006/relationships/image" Target="../media/image36.png"/></Relationships>
</file>

<file path=ppt/slides/_rels/slide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26.xml"/><Relationship Id="rId6" Type="http://schemas.openxmlformats.org/officeDocument/2006/relationships/diagramColors" Target="../diagrams/colors2.xml"/><Relationship Id="rId11" Type="http://schemas.openxmlformats.org/officeDocument/2006/relationships/image" Target="../media/image3.png"/><Relationship Id="rId5" Type="http://schemas.openxmlformats.org/officeDocument/2006/relationships/diagramQuickStyle" Target="../diagrams/quickStyle2.xml"/><Relationship Id="rId10" Type="http://schemas.openxmlformats.org/officeDocument/2006/relationships/image" Target="../media/image39.png"/><Relationship Id="rId4" Type="http://schemas.openxmlformats.org/officeDocument/2006/relationships/diagramLayout" Target="../diagrams/layout2.xml"/><Relationship Id="rId9" Type="http://schemas.openxmlformats.org/officeDocument/2006/relationships/image" Target="../media/image38.PN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image" Target="../media/image3.png"/><Relationship Id="rId7" Type="http://schemas.openxmlformats.org/officeDocument/2006/relationships/diagramLayout" Target="../diagrams/layout3.xml"/><Relationship Id="rId2" Type="http://schemas.openxmlformats.org/officeDocument/2006/relationships/notesSlide" Target="../notesSlides/notesSlide5.xml"/><Relationship Id="rId1" Type="http://schemas.openxmlformats.org/officeDocument/2006/relationships/slideLayout" Target="../slideLayouts/slideLayout26.xml"/><Relationship Id="rId6" Type="http://schemas.openxmlformats.org/officeDocument/2006/relationships/diagramData" Target="../diagrams/data3.xml"/><Relationship Id="rId5" Type="http://schemas.openxmlformats.org/officeDocument/2006/relationships/image" Target="../media/image42.png"/><Relationship Id="rId10" Type="http://schemas.microsoft.com/office/2007/relationships/diagramDrawing" Target="../diagrams/drawing3.xml"/><Relationship Id="rId4" Type="http://schemas.openxmlformats.org/officeDocument/2006/relationships/image" Target="../media/image41.jpeg"/><Relationship Id="rId9" Type="http://schemas.openxmlformats.org/officeDocument/2006/relationships/diagramColors" Target="../diagrams/colors3.xml"/></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Layout" Target="../diagrams/layout4.xml"/><Relationship Id="rId7" Type="http://schemas.openxmlformats.org/officeDocument/2006/relationships/image" Target="../media/image3.png"/><Relationship Id="rId2" Type="http://schemas.openxmlformats.org/officeDocument/2006/relationships/diagramData" Target="../diagrams/data4.xml"/><Relationship Id="rId1" Type="http://schemas.openxmlformats.org/officeDocument/2006/relationships/slideLayout" Target="../slideLayouts/slideLayout2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3" Type="http://schemas.openxmlformats.org/officeDocument/2006/relationships/image" Target="../media/image44.jpeg"/><Relationship Id="rId7" Type="http://schemas.openxmlformats.org/officeDocument/2006/relationships/image" Target="../media/image46.png"/><Relationship Id="rId12" Type="http://schemas.openxmlformats.org/officeDocument/2006/relationships/image" Target="../media/image51.png"/><Relationship Id="rId17" Type="http://schemas.openxmlformats.org/officeDocument/2006/relationships/image" Target="../media/image56.png"/><Relationship Id="rId2" Type="http://schemas.openxmlformats.org/officeDocument/2006/relationships/image" Target="../media/image43.jpeg"/><Relationship Id="rId16" Type="http://schemas.openxmlformats.org/officeDocument/2006/relationships/image" Target="../media/image55.jpeg"/><Relationship Id="rId1" Type="http://schemas.openxmlformats.org/officeDocument/2006/relationships/slideLayout" Target="../slideLayouts/slideLayout37.xml"/><Relationship Id="rId6" Type="http://schemas.openxmlformats.org/officeDocument/2006/relationships/image" Target="../media/image45.png"/><Relationship Id="rId11" Type="http://schemas.openxmlformats.org/officeDocument/2006/relationships/image" Target="../media/image50.jpeg"/><Relationship Id="rId5" Type="http://schemas.openxmlformats.org/officeDocument/2006/relationships/image" Target="../media/image7.png"/><Relationship Id="rId15" Type="http://schemas.openxmlformats.org/officeDocument/2006/relationships/image" Target="../media/image54.jpeg"/><Relationship Id="rId10" Type="http://schemas.openxmlformats.org/officeDocument/2006/relationships/image" Target="../media/image49.jpeg"/><Relationship Id="rId4" Type="http://schemas.openxmlformats.org/officeDocument/2006/relationships/image" Target="../media/image3.png"/><Relationship Id="rId9" Type="http://schemas.openxmlformats.org/officeDocument/2006/relationships/image" Target="../media/image48.png"/><Relationship Id="rId14" Type="http://schemas.openxmlformats.org/officeDocument/2006/relationships/image" Target="../media/image53.png"/></Relationships>
</file>

<file path=ppt/slides/_rels/slide10.xml.rels><?xml version="1.0" encoding="UTF-8" standalone="yes"?>
<Relationships xmlns="http://schemas.openxmlformats.org/package/2006/relationships"><Relationship Id="rId8" Type="http://schemas.openxmlformats.org/officeDocument/2006/relationships/image" Target="../media/image61.png"/><Relationship Id="rId13" Type="http://schemas.microsoft.com/office/2007/relationships/hdphoto" Target="../media/hdphoto1.wdp"/><Relationship Id="rId18" Type="http://schemas.openxmlformats.org/officeDocument/2006/relationships/image" Target="../media/image70.png"/><Relationship Id="rId26" Type="http://schemas.openxmlformats.org/officeDocument/2006/relationships/hyperlink" Target="https://www.linkedin.com/groups/3914426/" TargetMode="External"/><Relationship Id="rId3" Type="http://schemas.openxmlformats.org/officeDocument/2006/relationships/image" Target="../media/image58.jpeg"/><Relationship Id="rId21" Type="http://schemas.openxmlformats.org/officeDocument/2006/relationships/hyperlink" Target="https://twitter.com/ClusterAcuiplus" TargetMode="External"/><Relationship Id="rId7" Type="http://schemas.openxmlformats.org/officeDocument/2006/relationships/image" Target="../media/image60.jpeg"/><Relationship Id="rId12" Type="http://schemas.openxmlformats.org/officeDocument/2006/relationships/image" Target="../media/image65.png"/><Relationship Id="rId17" Type="http://schemas.openxmlformats.org/officeDocument/2006/relationships/image" Target="../media/image69.png"/><Relationship Id="rId25" Type="http://schemas.openxmlformats.org/officeDocument/2006/relationships/image" Target="../media/image74.png"/><Relationship Id="rId2" Type="http://schemas.openxmlformats.org/officeDocument/2006/relationships/image" Target="../media/image57.png"/><Relationship Id="rId16" Type="http://schemas.openxmlformats.org/officeDocument/2006/relationships/image" Target="../media/image68.png"/><Relationship Id="rId20" Type="http://schemas.openxmlformats.org/officeDocument/2006/relationships/image" Target="../media/image72.png"/><Relationship Id="rId29" Type="http://schemas.openxmlformats.org/officeDocument/2006/relationships/image" Target="../media/image76.png"/><Relationship Id="rId1" Type="http://schemas.openxmlformats.org/officeDocument/2006/relationships/slideLayout" Target="../slideLayouts/slideLayout37.xml"/><Relationship Id="rId6" Type="http://schemas.openxmlformats.org/officeDocument/2006/relationships/image" Target="../media/image7.png"/><Relationship Id="rId11" Type="http://schemas.openxmlformats.org/officeDocument/2006/relationships/image" Target="../media/image64.png"/><Relationship Id="rId24" Type="http://schemas.openxmlformats.org/officeDocument/2006/relationships/hyperlink" Target="https://www.facebook.com/acuiplus" TargetMode="External"/><Relationship Id="rId5" Type="http://schemas.openxmlformats.org/officeDocument/2006/relationships/image" Target="../media/image3.png"/><Relationship Id="rId15" Type="http://schemas.openxmlformats.org/officeDocument/2006/relationships/image" Target="../media/image67.png"/><Relationship Id="rId23" Type="http://schemas.microsoft.com/office/2007/relationships/hdphoto" Target="../media/hdphoto2.wdp"/><Relationship Id="rId28" Type="http://schemas.microsoft.com/office/2007/relationships/hdphoto" Target="../media/hdphoto3.wdp"/><Relationship Id="rId10" Type="http://schemas.openxmlformats.org/officeDocument/2006/relationships/image" Target="../media/image63.png"/><Relationship Id="rId19" Type="http://schemas.openxmlformats.org/officeDocument/2006/relationships/image" Target="../media/image71.png"/><Relationship Id="rId31" Type="http://schemas.openxmlformats.org/officeDocument/2006/relationships/image" Target="../media/image78.png"/><Relationship Id="rId4" Type="http://schemas.openxmlformats.org/officeDocument/2006/relationships/image" Target="../media/image59.jpeg"/><Relationship Id="rId9" Type="http://schemas.openxmlformats.org/officeDocument/2006/relationships/image" Target="../media/image62.png"/><Relationship Id="rId14" Type="http://schemas.openxmlformats.org/officeDocument/2006/relationships/image" Target="../media/image66.png"/><Relationship Id="rId22" Type="http://schemas.openxmlformats.org/officeDocument/2006/relationships/image" Target="../media/image73.png"/><Relationship Id="rId27" Type="http://schemas.openxmlformats.org/officeDocument/2006/relationships/image" Target="../media/image75.png"/><Relationship Id="rId30" Type="http://schemas.openxmlformats.org/officeDocument/2006/relationships/image" Target="../media/image77.png"/></Relationships>
</file>

<file path=ppt/slides/_rels/slide11.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jpg"/><Relationship Id="rId7" Type="http://schemas.openxmlformats.org/officeDocument/2006/relationships/image" Target="../media/image84.jpg"/><Relationship Id="rId2" Type="http://schemas.openxmlformats.org/officeDocument/2006/relationships/image" Target="../media/image79.png"/><Relationship Id="rId1" Type="http://schemas.openxmlformats.org/officeDocument/2006/relationships/slideLayout" Target="../slideLayouts/slideLayout37.xml"/><Relationship Id="rId6" Type="http://schemas.openxmlformats.org/officeDocument/2006/relationships/image" Target="../media/image83.jpg"/><Relationship Id="rId11" Type="http://schemas.openxmlformats.org/officeDocument/2006/relationships/image" Target="../media/image88.png"/><Relationship Id="rId5" Type="http://schemas.openxmlformats.org/officeDocument/2006/relationships/image" Target="../media/image82.png"/><Relationship Id="rId10" Type="http://schemas.openxmlformats.org/officeDocument/2006/relationships/image" Target="../media/image87.png"/><Relationship Id="rId4" Type="http://schemas.openxmlformats.org/officeDocument/2006/relationships/image" Target="../media/image81.png"/><Relationship Id="rId9" Type="http://schemas.openxmlformats.org/officeDocument/2006/relationships/image" Target="../media/image86.png"/></Relationships>
</file>

<file path=ppt/slides/_rels/slide1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79.png"/><Relationship Id="rId1" Type="http://schemas.openxmlformats.org/officeDocument/2006/relationships/slideLayout" Target="../slideLayouts/slideLayout37.xml"/><Relationship Id="rId6" Type="http://schemas.openxmlformats.org/officeDocument/2006/relationships/image" Target="../media/image85.png"/><Relationship Id="rId5" Type="http://schemas.openxmlformats.org/officeDocument/2006/relationships/image" Target="../media/image84.jpg"/><Relationship Id="rId4" Type="http://schemas.openxmlformats.org/officeDocument/2006/relationships/image" Target="../media/image80.jpg"/></Relationships>
</file>

<file path=ppt/slides/_rels/slide13.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image" Target="../media/image80.jpg"/><Relationship Id="rId1" Type="http://schemas.openxmlformats.org/officeDocument/2006/relationships/slideLayout" Target="../slideLayouts/slideLayout37.xml"/><Relationship Id="rId4" Type="http://schemas.openxmlformats.org/officeDocument/2006/relationships/image" Target="../media/image85.png"/></Relationships>
</file>

<file path=ppt/slides/_rels/slide14.xml.rels><?xml version="1.0" encoding="UTF-8" standalone="yes"?>
<Relationships xmlns="http://schemas.openxmlformats.org/package/2006/relationships"><Relationship Id="rId8" Type="http://schemas.openxmlformats.org/officeDocument/2006/relationships/hyperlink" Target="https://www.linkedin.com/groups/3914426/" TargetMode="External"/><Relationship Id="rId3" Type="http://schemas.openxmlformats.org/officeDocument/2006/relationships/image" Target="../media/image3.png"/><Relationship Id="rId7" Type="http://schemas.openxmlformats.org/officeDocument/2006/relationships/image" Target="../media/image74.png"/><Relationship Id="rId2" Type="http://schemas.openxmlformats.org/officeDocument/2006/relationships/image" Target="../media/image90.jpeg"/><Relationship Id="rId1" Type="http://schemas.openxmlformats.org/officeDocument/2006/relationships/slideLayout" Target="../slideLayouts/slideLayout47.xml"/><Relationship Id="rId6" Type="http://schemas.openxmlformats.org/officeDocument/2006/relationships/hyperlink" Target="https://www.facebook.com/acuiplus" TargetMode="External"/><Relationship Id="rId11" Type="http://schemas.openxmlformats.org/officeDocument/2006/relationships/image" Target="../media/image93.png"/><Relationship Id="rId5" Type="http://schemas.openxmlformats.org/officeDocument/2006/relationships/image" Target="../media/image91.png"/><Relationship Id="rId10" Type="http://schemas.openxmlformats.org/officeDocument/2006/relationships/image" Target="../media/image40.png"/><Relationship Id="rId4" Type="http://schemas.openxmlformats.org/officeDocument/2006/relationships/hyperlink" Target="https://twitter.com/ClusterAcuiplus" TargetMode="External"/><Relationship Id="rId9" Type="http://schemas.openxmlformats.org/officeDocument/2006/relationships/image" Target="../media/image9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ultado de imagen de acuicultura png"/>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r="9917" b="15210"/>
          <a:stretch/>
        </p:blipFill>
        <p:spPr bwMode="auto">
          <a:xfrm>
            <a:off x="0" y="1268760"/>
            <a:ext cx="9144000" cy="5814874"/>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074" name="Picture 2" descr="C:\Users\Raquel\Desktop\Logos y Fuentes\Group-1052-1024x25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5774"/>
            <a:ext cx="9144000" cy="2250281"/>
          </a:xfrm>
          <a:prstGeom prst="rect">
            <a:avLst/>
          </a:prstGeom>
          <a:noFill/>
          <a:extLst>
            <a:ext uri="{909E8E84-426E-40DD-AFC4-6F175D3DCCD1}">
              <a14:hiddenFill xmlns:a14="http://schemas.microsoft.com/office/drawing/2010/main">
                <a:solidFill>
                  <a:srgbClr val="FFFFFF"/>
                </a:solidFill>
              </a14:hiddenFill>
            </a:ext>
          </a:extLst>
        </p:spPr>
      </p:pic>
      <p:pic>
        <p:nvPicPr>
          <p:cNvPr id="6" name="5 Imagen" descr="Resultado de imagen de acuiplus logo png"/>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1" b="14843"/>
          <a:stretch/>
        </p:blipFill>
        <p:spPr bwMode="auto">
          <a:xfrm>
            <a:off x="2093992" y="4959204"/>
            <a:ext cx="4693089" cy="1602928"/>
          </a:xfrm>
          <a:prstGeom prst="rect">
            <a:avLst/>
          </a:prstGeom>
          <a:noFill/>
          <a:ln>
            <a:noFill/>
          </a:ln>
        </p:spPr>
      </p:pic>
      <p:sp>
        <p:nvSpPr>
          <p:cNvPr id="2" name="1 Título"/>
          <p:cNvSpPr>
            <a:spLocks noGrp="1"/>
          </p:cNvSpPr>
          <p:nvPr>
            <p:ph type="ctrTitle"/>
          </p:nvPr>
        </p:nvSpPr>
        <p:spPr>
          <a:xfrm>
            <a:off x="576672" y="548616"/>
            <a:ext cx="7990656" cy="4562376"/>
          </a:xfrm>
        </p:spPr>
        <p:txBody>
          <a:bodyPr>
            <a:normAutofit/>
          </a:bodyPr>
          <a:lstStyle/>
          <a:p>
            <a:pPr>
              <a:spcBef>
                <a:spcPts val="1800"/>
              </a:spcBef>
            </a:pPr>
            <a:r>
              <a:rPr lang="gl-ES" sz="6600" b="1" dirty="0" smtClean="0">
                <a:solidFill>
                  <a:schemeClr val="bg1"/>
                </a:solidFill>
                <a:latin typeface="Cambria" pitchFamily="18" charset="0"/>
                <a:ea typeface="Cambria" pitchFamily="18" charset="0"/>
              </a:rPr>
              <a:t>CLUSTER ACUIPLUS</a:t>
            </a:r>
            <a:r>
              <a:rPr lang="gl-ES" sz="4000" b="1" dirty="0">
                <a:solidFill>
                  <a:schemeClr val="bg1"/>
                </a:solidFill>
                <a:latin typeface="Cambria" pitchFamily="18" charset="0"/>
                <a:ea typeface="Cambria" pitchFamily="18" charset="0"/>
              </a:rPr>
              <a:t/>
            </a:r>
            <a:br>
              <a:rPr lang="gl-ES" sz="4000" b="1" dirty="0">
                <a:solidFill>
                  <a:schemeClr val="bg1"/>
                </a:solidFill>
                <a:latin typeface="Cambria" pitchFamily="18" charset="0"/>
                <a:ea typeface="Cambria" pitchFamily="18" charset="0"/>
              </a:rPr>
            </a:br>
            <a:r>
              <a:rPr lang="gl-ES" sz="4000" b="1" dirty="0">
                <a:solidFill>
                  <a:schemeClr val="bg1"/>
                </a:solidFill>
                <a:latin typeface="Cambria" pitchFamily="18" charset="0"/>
                <a:ea typeface="Cambria" pitchFamily="18" charset="0"/>
              </a:rPr>
              <a:t> </a:t>
            </a:r>
            <a:br>
              <a:rPr lang="gl-ES" sz="4000" b="1" dirty="0">
                <a:solidFill>
                  <a:schemeClr val="bg1"/>
                </a:solidFill>
                <a:latin typeface="Cambria" pitchFamily="18" charset="0"/>
                <a:ea typeface="Cambria" pitchFamily="18" charset="0"/>
              </a:rPr>
            </a:br>
            <a:r>
              <a:rPr lang="fr-FR" sz="4000" b="1" dirty="0">
                <a:solidFill>
                  <a:srgbClr val="3F976F"/>
                </a:solidFill>
                <a:latin typeface="Cambria" pitchFamily="18" charset="0"/>
                <a:ea typeface="Cambria" pitchFamily="18" charset="0"/>
              </a:rPr>
              <a:t>Gestión del </a:t>
            </a:r>
            <a:r>
              <a:rPr lang="fr-FR" sz="4000" b="1" dirty="0" err="1" smtClean="0">
                <a:solidFill>
                  <a:srgbClr val="3F976F"/>
                </a:solidFill>
                <a:latin typeface="Cambria" pitchFamily="18" charset="0"/>
                <a:ea typeface="Cambria" pitchFamily="18" charset="0"/>
              </a:rPr>
              <a:t>conocimiento</a:t>
            </a:r>
            <a:r>
              <a:rPr lang="fr-FR" sz="4000" b="1" dirty="0" smtClean="0">
                <a:solidFill>
                  <a:srgbClr val="3F976F"/>
                </a:solidFill>
                <a:latin typeface="Cambria" pitchFamily="18" charset="0"/>
                <a:ea typeface="Cambria" pitchFamily="18" charset="0"/>
              </a:rPr>
              <a:t> </a:t>
            </a:r>
            <a:br>
              <a:rPr lang="fr-FR" sz="4000" b="1" dirty="0" smtClean="0">
                <a:solidFill>
                  <a:srgbClr val="3F976F"/>
                </a:solidFill>
                <a:latin typeface="Cambria" pitchFamily="18" charset="0"/>
                <a:ea typeface="Cambria" pitchFamily="18" charset="0"/>
              </a:rPr>
            </a:br>
            <a:r>
              <a:rPr lang="fr-FR" sz="4000" b="1" dirty="0" smtClean="0">
                <a:solidFill>
                  <a:srgbClr val="3F976F"/>
                </a:solidFill>
                <a:latin typeface="Cambria" pitchFamily="18" charset="0"/>
                <a:ea typeface="Cambria" pitchFamily="18" charset="0"/>
              </a:rPr>
              <a:t>INNOVACIÓN </a:t>
            </a:r>
            <a:r>
              <a:rPr lang="fr-FR" sz="4000" b="1" dirty="0">
                <a:solidFill>
                  <a:srgbClr val="3F976F"/>
                </a:solidFill>
                <a:latin typeface="Cambria" pitchFamily="18" charset="0"/>
                <a:ea typeface="Cambria" pitchFamily="18" charset="0"/>
              </a:rPr>
              <a:t>Y </a:t>
            </a:r>
            <a:r>
              <a:rPr lang="fr-FR" sz="4000" b="1" dirty="0" smtClean="0">
                <a:solidFill>
                  <a:srgbClr val="3F976F"/>
                </a:solidFill>
                <a:latin typeface="Cambria" pitchFamily="18" charset="0"/>
                <a:ea typeface="Cambria" pitchFamily="18" charset="0"/>
              </a:rPr>
              <a:t/>
            </a:r>
            <a:br>
              <a:rPr lang="fr-FR" sz="4000" b="1" dirty="0" smtClean="0">
                <a:solidFill>
                  <a:srgbClr val="3F976F"/>
                </a:solidFill>
                <a:latin typeface="Cambria" pitchFamily="18" charset="0"/>
                <a:ea typeface="Cambria" pitchFamily="18" charset="0"/>
              </a:rPr>
            </a:br>
            <a:r>
              <a:rPr lang="fr-FR" sz="4000" b="1" dirty="0" smtClean="0">
                <a:solidFill>
                  <a:srgbClr val="3F976F"/>
                </a:solidFill>
                <a:latin typeface="Cambria" pitchFamily="18" charset="0"/>
                <a:ea typeface="Cambria" pitchFamily="18" charset="0"/>
              </a:rPr>
              <a:t>SOSTENIBILIDAD </a:t>
            </a:r>
            <a:r>
              <a:rPr lang="fr-FR" sz="4000" b="1" dirty="0">
                <a:solidFill>
                  <a:srgbClr val="3F976F"/>
                </a:solidFill>
                <a:latin typeface="Cambria" pitchFamily="18" charset="0"/>
                <a:ea typeface="Cambria" pitchFamily="18" charset="0"/>
              </a:rPr>
              <a:t>EN ACUICULTURA</a:t>
            </a:r>
            <a:endParaRPr lang="en-GB" sz="4000" b="1" dirty="0">
              <a:solidFill>
                <a:srgbClr val="3F976F"/>
              </a:solidFill>
              <a:latin typeface="Cambria" pitchFamily="18" charset="0"/>
              <a:ea typeface="Cambria" pitchFamily="18" charset="0"/>
            </a:endParaRPr>
          </a:p>
        </p:txBody>
      </p:sp>
    </p:spTree>
    <p:extLst>
      <p:ext uri="{BB962C8B-B14F-4D97-AF65-F5344CB8AC3E}">
        <p14:creationId xmlns:p14="http://schemas.microsoft.com/office/powerpoint/2010/main" val="41140250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adena, Fuerte, ProtecciÃ³n, Libre DeterminaciÃ³n"/>
          <p:cNvPicPr>
            <a:picLocks noChangeAspect="1" noChangeArrowheads="1"/>
          </p:cNvPicPr>
          <p:nvPr/>
        </p:nvPicPr>
        <p:blipFill rotWithShape="1">
          <a:blip r:embed="rId3">
            <a:extLst>
              <a:ext uri="{28A0092B-C50C-407E-A947-70E740481C1C}">
                <a14:useLocalDpi xmlns:a14="http://schemas.microsoft.com/office/drawing/2010/main" val="0"/>
              </a:ext>
            </a:extLst>
          </a:blip>
          <a:srcRect t="7822" b="10591"/>
          <a:stretch/>
        </p:blipFill>
        <p:spPr bwMode="auto">
          <a:xfrm>
            <a:off x="5004048" y="980728"/>
            <a:ext cx="4104455" cy="3348682"/>
          </a:xfrm>
          <a:prstGeom prst="rect">
            <a:avLst/>
          </a:prstGeom>
          <a:noFill/>
          <a:extLst>
            <a:ext uri="{909E8E84-426E-40DD-AFC4-6F175D3DCCD1}">
              <a14:hiddenFill xmlns:a14="http://schemas.microsoft.com/office/drawing/2010/main">
                <a:solidFill>
                  <a:srgbClr val="FFFFFF"/>
                </a:solidFill>
              </a14:hiddenFill>
            </a:ext>
          </a:extLst>
        </p:spPr>
      </p:pic>
      <p:sp>
        <p:nvSpPr>
          <p:cNvPr id="12" name="Rectángulo 11">
            <a:extLst>
              <a:ext uri="{FF2B5EF4-FFF2-40B4-BE49-F238E27FC236}">
                <a16:creationId xmlns="" xmlns:a16="http://schemas.microsoft.com/office/drawing/2014/main" id="{93A8B927-F293-4949-B3C1-DF83EC44BAD3}"/>
              </a:ext>
            </a:extLst>
          </p:cNvPr>
          <p:cNvSpPr/>
          <p:nvPr/>
        </p:nvSpPr>
        <p:spPr>
          <a:xfrm>
            <a:off x="323529" y="1223908"/>
            <a:ext cx="4680520" cy="2739211"/>
          </a:xfrm>
          <a:prstGeom prst="rect">
            <a:avLst/>
          </a:prstGeom>
          <a:solidFill>
            <a:schemeClr val="accent5">
              <a:lumMod val="20000"/>
              <a:lumOff val="80000"/>
            </a:schemeClr>
          </a:solidFill>
          <a:ln w="57150">
            <a:solidFill>
              <a:schemeClr val="accent1"/>
            </a:solidFill>
          </a:ln>
        </p:spPr>
        <p:txBody>
          <a:bodyPr wrap="square">
            <a:spAutoFit/>
          </a:bodyPr>
          <a:lstStyle/>
          <a:p>
            <a:pPr algn="ctr"/>
            <a:r>
              <a:rPr lang="fr-FR" sz="2000" b="1" dirty="0" err="1">
                <a:solidFill>
                  <a:schemeClr val="accent1">
                    <a:lumMod val="75000"/>
                  </a:schemeClr>
                </a:solidFill>
              </a:rPr>
              <a:t>C</a:t>
            </a:r>
            <a:r>
              <a:rPr lang="fr-FR" sz="2000" b="1" dirty="0" err="1" smtClean="0">
                <a:solidFill>
                  <a:schemeClr val="accent1">
                    <a:lumMod val="75000"/>
                  </a:schemeClr>
                </a:solidFill>
              </a:rPr>
              <a:t>ontribuir</a:t>
            </a:r>
            <a:r>
              <a:rPr lang="fr-FR" sz="2000" b="1" dirty="0" smtClean="0">
                <a:solidFill>
                  <a:schemeClr val="accent1">
                    <a:lumMod val="75000"/>
                  </a:schemeClr>
                </a:solidFill>
              </a:rPr>
              <a:t> </a:t>
            </a:r>
            <a:r>
              <a:rPr lang="fr-FR" sz="2000" b="1" dirty="0">
                <a:solidFill>
                  <a:schemeClr val="accent1">
                    <a:lumMod val="75000"/>
                  </a:schemeClr>
                </a:solidFill>
              </a:rPr>
              <a:t>a</a:t>
            </a:r>
            <a:r>
              <a:rPr lang="fr-FR" sz="2000" b="1" dirty="0" smtClean="0">
                <a:solidFill>
                  <a:schemeClr val="accent1">
                    <a:lumMod val="75000"/>
                  </a:schemeClr>
                </a:solidFill>
              </a:rPr>
              <a:t>l </a:t>
            </a:r>
            <a:r>
              <a:rPr lang="fr-FR" sz="2000" b="1" dirty="0" err="1">
                <a:solidFill>
                  <a:schemeClr val="accent1">
                    <a:lumMod val="75000"/>
                  </a:schemeClr>
                </a:solidFill>
              </a:rPr>
              <a:t>impulso</a:t>
            </a:r>
            <a:r>
              <a:rPr lang="fr-FR" sz="2000" b="1" dirty="0">
                <a:solidFill>
                  <a:schemeClr val="accent1">
                    <a:lumMod val="75000"/>
                  </a:schemeClr>
                </a:solidFill>
              </a:rPr>
              <a:t> </a:t>
            </a:r>
            <a:r>
              <a:rPr lang="fr-FR" sz="2000" b="1" dirty="0" smtClean="0">
                <a:solidFill>
                  <a:schemeClr val="accent1">
                    <a:lumMod val="75000"/>
                  </a:schemeClr>
                </a:solidFill>
              </a:rPr>
              <a:t>de la</a:t>
            </a:r>
            <a:endParaRPr lang="fr-FR" sz="2000" b="1" dirty="0">
              <a:solidFill>
                <a:schemeClr val="accent1">
                  <a:lumMod val="75000"/>
                </a:schemeClr>
              </a:solidFill>
            </a:endParaRPr>
          </a:p>
          <a:p>
            <a:pPr algn="ctr"/>
            <a:endParaRPr lang="fr-FR" sz="1400" b="1" dirty="0">
              <a:solidFill>
                <a:schemeClr val="accent1">
                  <a:lumMod val="75000"/>
                </a:schemeClr>
              </a:solidFill>
              <a:latin typeface="Cambria" pitchFamily="18" charset="0"/>
              <a:ea typeface="Cambria" pitchFamily="18" charset="0"/>
            </a:endParaRPr>
          </a:p>
          <a:p>
            <a:pPr algn="ctr"/>
            <a:r>
              <a:rPr lang="es-ES" sz="2000" b="1" dirty="0" smtClean="0">
                <a:solidFill>
                  <a:srgbClr val="4DD7D0"/>
                </a:solidFill>
                <a:effectLst>
                  <a:glow rad="101600">
                    <a:schemeClr val="bg1">
                      <a:alpha val="60000"/>
                    </a:schemeClr>
                  </a:glow>
                </a:effectLst>
                <a:latin typeface="Cambria" pitchFamily="18" charset="0"/>
                <a:ea typeface="Cambria" pitchFamily="18" charset="0"/>
              </a:rPr>
              <a:t>CADENA </a:t>
            </a:r>
            <a:r>
              <a:rPr lang="es-ES" sz="2000" b="1" dirty="0">
                <a:solidFill>
                  <a:srgbClr val="4DD7D0"/>
                </a:solidFill>
                <a:effectLst>
                  <a:glow rad="101600">
                    <a:schemeClr val="bg1">
                      <a:alpha val="60000"/>
                    </a:schemeClr>
                  </a:glow>
                </a:effectLst>
                <a:latin typeface="Cambria" pitchFamily="18" charset="0"/>
                <a:ea typeface="Cambria" pitchFamily="18" charset="0"/>
              </a:rPr>
              <a:t>DE VALOR</a:t>
            </a:r>
          </a:p>
          <a:p>
            <a:pPr algn="ctr"/>
            <a:endParaRPr lang="fr-FR" sz="1400" b="1" dirty="0">
              <a:solidFill>
                <a:schemeClr val="accent1">
                  <a:lumMod val="75000"/>
                </a:schemeClr>
              </a:solidFill>
            </a:endParaRPr>
          </a:p>
          <a:p>
            <a:pPr algn="ctr"/>
            <a:r>
              <a:rPr lang="fr-FR" sz="2000" b="1" dirty="0" smtClean="0">
                <a:solidFill>
                  <a:schemeClr val="accent1">
                    <a:lumMod val="75000"/>
                  </a:schemeClr>
                </a:solidFill>
              </a:rPr>
              <a:t>del </a:t>
            </a:r>
            <a:r>
              <a:rPr lang="fr-FR" sz="2000" b="1" dirty="0">
                <a:solidFill>
                  <a:schemeClr val="accent1">
                    <a:lumMod val="75000"/>
                  </a:schemeClr>
                </a:solidFill>
              </a:rPr>
              <a:t>sector de la acuicultura mediante la colaboración entre los actores sobre la base de la innovación, la sostenibilidad y la competitividad, la creación de valor añadido y la generación de conocimiento</a:t>
            </a:r>
            <a:endParaRPr lang="es-ES" sz="2000" b="1" dirty="0">
              <a:solidFill>
                <a:schemeClr val="accent1">
                  <a:lumMod val="75000"/>
                </a:schemeClr>
              </a:solidFill>
            </a:endParaRPr>
          </a:p>
        </p:txBody>
      </p:sp>
      <p:pic>
        <p:nvPicPr>
          <p:cNvPr id="5" name="Imagen 4">
            <a:extLst>
              <a:ext uri="{FF2B5EF4-FFF2-40B4-BE49-F238E27FC236}">
                <a16:creationId xmlns="" xmlns:a16="http://schemas.microsoft.com/office/drawing/2014/main" id="{83DFEADC-36A2-494E-9C56-2FCB279EBB66}"/>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 xmlns:a1611="http://schemas.microsoft.com/office/drawing/2016/11/main" r:id="rId5"/>
              </a:ext>
            </a:extLst>
          </a:blip>
          <a:stretch>
            <a:fillRect/>
          </a:stretch>
        </p:blipFill>
        <p:spPr>
          <a:xfrm>
            <a:off x="683568" y="4365104"/>
            <a:ext cx="2880320" cy="2160240"/>
          </a:xfrm>
          <a:prstGeom prst="rect">
            <a:avLst/>
          </a:prstGeom>
          <a:ln>
            <a:noFill/>
          </a:ln>
          <a:effectLst>
            <a:outerShdw blurRad="292100" dist="139700" dir="2700000" algn="tl" rotWithShape="0">
              <a:srgbClr val="333333">
                <a:alpha val="65000"/>
              </a:srgbClr>
            </a:outerShdw>
          </a:effectLst>
        </p:spPr>
      </p:pic>
      <p:sp>
        <p:nvSpPr>
          <p:cNvPr id="2" name="1 Rectángulo"/>
          <p:cNvSpPr/>
          <p:nvPr/>
        </p:nvSpPr>
        <p:spPr>
          <a:xfrm>
            <a:off x="4033396" y="4361036"/>
            <a:ext cx="4859084" cy="2308324"/>
          </a:xfrm>
          <a:prstGeom prst="rect">
            <a:avLst/>
          </a:prstGeom>
        </p:spPr>
        <p:txBody>
          <a:bodyPr wrap="square">
            <a:spAutoFit/>
          </a:bodyPr>
          <a:lstStyle/>
          <a:p>
            <a:pPr algn="ctr"/>
            <a:r>
              <a:rPr lang="fr-FR" dirty="0">
                <a:solidFill>
                  <a:schemeClr val="accent1">
                    <a:lumMod val="75000"/>
                  </a:schemeClr>
                </a:solidFill>
              </a:rPr>
              <a:t>Para ello, es necesario</a:t>
            </a:r>
            <a:r>
              <a:rPr lang="fr-FR" dirty="0"/>
              <a:t>... </a:t>
            </a:r>
            <a:endParaRPr lang="fr-FR" dirty="0" smtClean="0"/>
          </a:p>
          <a:p>
            <a:pPr algn="ctr"/>
            <a:r>
              <a:rPr lang="fr-FR" dirty="0" err="1" smtClean="0"/>
              <a:t>generar</a:t>
            </a:r>
            <a:r>
              <a:rPr lang="fr-FR" dirty="0" smtClean="0"/>
              <a:t> </a:t>
            </a:r>
            <a:r>
              <a:rPr lang="fr-FR" dirty="0"/>
              <a:t>una </a:t>
            </a:r>
            <a:r>
              <a:rPr lang="fr-FR" b="1" dirty="0">
                <a:solidFill>
                  <a:schemeClr val="accent5">
                    <a:lumMod val="75000"/>
                  </a:schemeClr>
                </a:solidFill>
              </a:rPr>
              <a:t>PUNTO DE ENCUENTRO </a:t>
            </a:r>
            <a:r>
              <a:rPr lang="es-ES" dirty="0"/>
              <a:t>entre empresas para fomentar </a:t>
            </a:r>
            <a:r>
              <a:rPr lang="es-ES" b="1" dirty="0">
                <a:solidFill>
                  <a:srgbClr val="229A94"/>
                </a:solidFill>
              </a:rPr>
              <a:t>la innovación </a:t>
            </a:r>
            <a:r>
              <a:rPr lang="es-ES" dirty="0"/>
              <a:t>de sus miembros y promover la </a:t>
            </a:r>
            <a:r>
              <a:rPr lang="es-ES" b="1" dirty="0">
                <a:solidFill>
                  <a:srgbClr val="229A94"/>
                </a:solidFill>
              </a:rPr>
              <a:t>cooperación, complementariedad </a:t>
            </a:r>
            <a:r>
              <a:rPr lang="es-ES" dirty="0"/>
              <a:t>y la </a:t>
            </a:r>
            <a:r>
              <a:rPr lang="es-ES" dirty="0">
                <a:solidFill>
                  <a:srgbClr val="229A94"/>
                </a:solidFill>
              </a:rPr>
              <a:t>c</a:t>
            </a:r>
            <a:r>
              <a:rPr lang="es-ES" b="1" dirty="0">
                <a:solidFill>
                  <a:srgbClr val="229A94"/>
                </a:solidFill>
              </a:rPr>
              <a:t>omunicación </a:t>
            </a:r>
            <a:r>
              <a:rPr lang="es-ES" dirty="0"/>
              <a:t>entre todos ellos, contribuyendo a la mejora de la </a:t>
            </a:r>
            <a:r>
              <a:rPr lang="es-ES" dirty="0">
                <a:solidFill>
                  <a:srgbClr val="229A94"/>
                </a:solidFill>
              </a:rPr>
              <a:t>c</a:t>
            </a:r>
            <a:r>
              <a:rPr lang="es-ES" b="1" dirty="0">
                <a:solidFill>
                  <a:srgbClr val="229A94"/>
                </a:solidFill>
              </a:rPr>
              <a:t>ompetitividad</a:t>
            </a:r>
            <a:r>
              <a:rPr lang="es-ES" dirty="0"/>
              <a:t>, la proyección y visibilidad </a:t>
            </a:r>
            <a:r>
              <a:rPr lang="es-ES" b="1" dirty="0">
                <a:solidFill>
                  <a:srgbClr val="229A94"/>
                </a:solidFill>
              </a:rPr>
              <a:t>internacional</a:t>
            </a:r>
            <a:endParaRPr lang="es-ES" dirty="0"/>
          </a:p>
        </p:txBody>
      </p:sp>
      <p:grpSp>
        <p:nvGrpSpPr>
          <p:cNvPr id="4" name="3 Grupo"/>
          <p:cNvGrpSpPr/>
          <p:nvPr/>
        </p:nvGrpSpPr>
        <p:grpSpPr>
          <a:xfrm>
            <a:off x="-36513" y="-27384"/>
            <a:ext cx="9217026" cy="947266"/>
            <a:chOff x="-36513" y="-27384"/>
            <a:chExt cx="9217026" cy="947266"/>
          </a:xfrm>
        </p:grpSpPr>
        <p:pic>
          <p:nvPicPr>
            <p:cNvPr id="15" name="Picture 2" descr="C:\Users\Raquel\Desktop\Logos y Fuentes\Group-1052-1024x252.png"/>
            <p:cNvPicPr>
              <a:picLocks noChangeAspect="1" noChangeArrowheads="1"/>
            </p:cNvPicPr>
            <p:nvPr/>
          </p:nvPicPr>
          <p:blipFill rotWithShape="1">
            <a:blip r:embed="rId6">
              <a:extLst>
                <a:ext uri="{28A0092B-C50C-407E-A947-70E740481C1C}">
                  <a14:useLocalDpi xmlns:a14="http://schemas.microsoft.com/office/drawing/2010/main" val="0"/>
                </a:ext>
              </a:extLst>
            </a:blip>
            <a:srcRect t="41762" b="16476"/>
            <a:stretch/>
          </p:blipFill>
          <p:spPr bwMode="auto">
            <a:xfrm>
              <a:off x="-36513" y="-27384"/>
              <a:ext cx="9217025" cy="947266"/>
            </a:xfrm>
            <a:prstGeom prst="rect">
              <a:avLst/>
            </a:prstGeom>
            <a:noFill/>
            <a:extLst>
              <a:ext uri="{909E8E84-426E-40DD-AFC4-6F175D3DCCD1}">
                <a14:hiddenFill xmlns:a14="http://schemas.microsoft.com/office/drawing/2010/main">
                  <a:solidFill>
                    <a:srgbClr val="FFFFFF"/>
                  </a:solidFill>
                </a14:hiddenFill>
              </a:ext>
            </a:extLst>
          </p:spPr>
        </p:pic>
        <p:grpSp>
          <p:nvGrpSpPr>
            <p:cNvPr id="3" name="2 Grupo"/>
            <p:cNvGrpSpPr/>
            <p:nvPr/>
          </p:nvGrpSpPr>
          <p:grpSpPr>
            <a:xfrm>
              <a:off x="1" y="106597"/>
              <a:ext cx="9180512" cy="802123"/>
              <a:chOff x="1" y="106597"/>
              <a:chExt cx="9180512" cy="802123"/>
            </a:xfrm>
          </p:grpSpPr>
          <p:sp>
            <p:nvSpPr>
              <p:cNvPr id="10" name="1 Título">
                <a:extLst>
                  <a:ext uri="{FF2B5EF4-FFF2-40B4-BE49-F238E27FC236}">
                    <a16:creationId xmlns="" xmlns:a16="http://schemas.microsoft.com/office/drawing/2014/main" id="{F3B59FE2-2752-45C6-B669-925369BB0431}"/>
                  </a:ext>
                </a:extLst>
              </p:cNvPr>
              <p:cNvSpPr txBox="1">
                <a:spLocks/>
              </p:cNvSpPr>
              <p:nvPr/>
            </p:nvSpPr>
            <p:spPr>
              <a:xfrm>
                <a:off x="1" y="116633"/>
                <a:ext cx="9180512" cy="792087"/>
              </a:xfrm>
              <a:prstGeom prst="rect">
                <a:avLst/>
              </a:prstGeom>
              <a:noFill/>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ES" sz="2800" i="1" dirty="0">
                    <a:solidFill>
                      <a:schemeClr val="bg1"/>
                    </a:solidFill>
                    <a:latin typeface="Cambria" pitchFamily="18" charset="0"/>
                    <a:ea typeface="+mn-ea"/>
                    <a:cs typeface="+mn-cs"/>
                  </a:rPr>
                  <a:t>	</a:t>
                </a:r>
                <a:r>
                  <a:rPr lang="es-ES" sz="2800" i="1" dirty="0" smtClean="0">
                    <a:solidFill>
                      <a:schemeClr val="bg1"/>
                    </a:solidFill>
                    <a:latin typeface="Cambria" pitchFamily="18" charset="0"/>
                    <a:ea typeface="+mn-ea"/>
                    <a:cs typeface="+mn-cs"/>
                  </a:rPr>
                  <a:t>Somos un </a:t>
                </a:r>
                <a:r>
                  <a:rPr lang="es-ES" sz="2800" i="1" dirty="0" err="1" smtClean="0">
                    <a:solidFill>
                      <a:schemeClr val="bg1"/>
                    </a:solidFill>
                    <a:latin typeface="Cambria" pitchFamily="18" charset="0"/>
                    <a:ea typeface="+mn-ea"/>
                    <a:cs typeface="+mn-cs"/>
                  </a:rPr>
                  <a:t>Cluster</a:t>
                </a:r>
                <a:r>
                  <a:rPr lang="es-ES" sz="2800" i="1" dirty="0" smtClean="0">
                    <a:solidFill>
                      <a:schemeClr val="bg1"/>
                    </a:solidFill>
                    <a:latin typeface="Cambria" pitchFamily="18" charset="0"/>
                    <a:ea typeface="+mn-ea"/>
                    <a:cs typeface="+mn-cs"/>
                  </a:rPr>
                  <a:t> que pretende…</a:t>
                </a:r>
                <a:endParaRPr lang="en-GB" sz="2800" i="1" dirty="0">
                  <a:solidFill>
                    <a:schemeClr val="bg1"/>
                  </a:solidFill>
                  <a:latin typeface="Cambria" pitchFamily="18" charset="0"/>
                  <a:ea typeface="+mn-ea"/>
                  <a:cs typeface="+mn-cs"/>
                </a:endParaRPr>
              </a:p>
            </p:txBody>
          </p:sp>
          <p:pic>
            <p:nvPicPr>
              <p:cNvPr id="1026" name="Picture 2" descr="C:\Users\Raquel\Desktop\Poster Acuiplus\logo\Logo Acuiplus PNG\Logo Acuiplus-3.png"/>
              <p:cNvPicPr>
                <a:picLocks noChangeAspect="1" noChangeArrowheads="1"/>
              </p:cNvPicPr>
              <p:nvPr/>
            </p:nvPicPr>
            <p:blipFill>
              <a:blip r:embed="rId7" cstate="print">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7020272" y="106597"/>
                <a:ext cx="2007863" cy="802123"/>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37791757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13 Grupo"/>
          <p:cNvGrpSpPr/>
          <p:nvPr/>
        </p:nvGrpSpPr>
        <p:grpSpPr>
          <a:xfrm>
            <a:off x="-36513" y="-27384"/>
            <a:ext cx="9217026" cy="947266"/>
            <a:chOff x="-36513" y="-27384"/>
            <a:chExt cx="9217026" cy="947266"/>
          </a:xfrm>
        </p:grpSpPr>
        <p:pic>
          <p:nvPicPr>
            <p:cNvPr id="15" name="Picture 2" descr="C:\Users\Raquel\Desktop\Logos y Fuentes\Group-1052-1024x252.png"/>
            <p:cNvPicPr>
              <a:picLocks noChangeAspect="1" noChangeArrowheads="1"/>
            </p:cNvPicPr>
            <p:nvPr/>
          </p:nvPicPr>
          <p:blipFill rotWithShape="1">
            <a:blip r:embed="rId2">
              <a:extLst>
                <a:ext uri="{28A0092B-C50C-407E-A947-70E740481C1C}">
                  <a14:useLocalDpi xmlns:a14="http://schemas.microsoft.com/office/drawing/2010/main" val="0"/>
                </a:ext>
              </a:extLst>
            </a:blip>
            <a:srcRect t="41762" b="16476"/>
            <a:stretch/>
          </p:blipFill>
          <p:spPr bwMode="auto">
            <a:xfrm>
              <a:off x="-36513" y="-27384"/>
              <a:ext cx="9217025" cy="947266"/>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15 Grupo"/>
            <p:cNvGrpSpPr/>
            <p:nvPr/>
          </p:nvGrpSpPr>
          <p:grpSpPr>
            <a:xfrm>
              <a:off x="1" y="106597"/>
              <a:ext cx="9180512" cy="802123"/>
              <a:chOff x="1" y="106597"/>
              <a:chExt cx="9180512" cy="802123"/>
            </a:xfrm>
          </p:grpSpPr>
          <p:sp>
            <p:nvSpPr>
              <p:cNvPr id="17" name="1 Título">
                <a:extLst>
                  <a:ext uri="{FF2B5EF4-FFF2-40B4-BE49-F238E27FC236}">
                    <a16:creationId xmlns="" xmlns:a16="http://schemas.microsoft.com/office/drawing/2014/main" id="{F3B59FE2-2752-45C6-B669-925369BB0431}"/>
                  </a:ext>
                </a:extLst>
              </p:cNvPr>
              <p:cNvSpPr txBox="1">
                <a:spLocks/>
              </p:cNvSpPr>
              <p:nvPr/>
            </p:nvSpPr>
            <p:spPr>
              <a:xfrm>
                <a:off x="1" y="116633"/>
                <a:ext cx="9180512" cy="792087"/>
              </a:xfrm>
              <a:prstGeom prst="rect">
                <a:avLst/>
              </a:prstGeom>
              <a:noFill/>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gl-ES" sz="2800" i="1" dirty="0">
                    <a:solidFill>
                      <a:schemeClr val="bg1"/>
                    </a:solidFill>
                    <a:latin typeface="Cambria" pitchFamily="18" charset="0"/>
                    <a:ea typeface="+mn-ea"/>
                    <a:cs typeface="+mn-cs"/>
                  </a:rPr>
                  <a:t>  </a:t>
                </a:r>
                <a:r>
                  <a:rPr lang="fr-FR" sz="2800" i="1" dirty="0">
                    <a:solidFill>
                      <a:schemeClr val="bg1"/>
                    </a:solidFill>
                    <a:latin typeface="Cambria" pitchFamily="18" charset="0"/>
                    <a:ea typeface="+mn-ea"/>
                    <a:cs typeface="+mn-cs"/>
                  </a:rPr>
                  <a:t>Como Cluster ... que hacemos?</a:t>
                </a:r>
              </a:p>
            </p:txBody>
          </p:sp>
          <p:pic>
            <p:nvPicPr>
              <p:cNvPr id="18" name="Picture 2" descr="C:\Users\Raquel\Desktop\Poster Acuiplus\logo\Logo Acuiplus PNG\Logo Acuiplus-3.png"/>
              <p:cNvPicPr>
                <a:picLocks noChangeAspect="1" noChangeArrowheads="1"/>
              </p:cNvPicPr>
              <p:nvPr/>
            </p:nvPicPr>
            <p:blipFill>
              <a:blip r:embed="rId3" cstate="print">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7020272" y="106597"/>
                <a:ext cx="2007863" cy="802123"/>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7863" y="4089317"/>
            <a:ext cx="2306137" cy="1533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uadroTexto 11">
            <a:extLst>
              <a:ext uri="{FF2B5EF4-FFF2-40B4-BE49-F238E27FC236}">
                <a16:creationId xmlns="" xmlns:a16="http://schemas.microsoft.com/office/drawing/2014/main" id="{03748796-5BB8-4AC8-B56D-266CF44E3443}"/>
              </a:ext>
            </a:extLst>
          </p:cNvPr>
          <p:cNvSpPr txBox="1"/>
          <p:nvPr/>
        </p:nvSpPr>
        <p:spPr>
          <a:xfrm>
            <a:off x="683568" y="5733256"/>
            <a:ext cx="7745736" cy="707886"/>
          </a:xfrm>
          <a:prstGeom prst="rect">
            <a:avLst/>
          </a:prstGeom>
          <a:solidFill>
            <a:schemeClr val="accent5">
              <a:lumMod val="40000"/>
              <a:lumOff val="60000"/>
            </a:schemeClr>
          </a:solidFill>
        </p:spPr>
        <p:txBody>
          <a:bodyPr wrap="square" rtlCol="0">
            <a:spAutoFit/>
          </a:bodyPr>
          <a:lstStyle/>
          <a:p>
            <a:pPr algn="ctr"/>
            <a:r>
              <a:rPr lang="fr-FR" sz="2000" b="1" dirty="0">
                <a:solidFill>
                  <a:prstClr val="black"/>
                </a:solidFill>
                <a:latin typeface="Cambria" pitchFamily="18" charset="0"/>
                <a:ea typeface="Cambria" pitchFamily="18" charset="0"/>
              </a:rPr>
              <a:t>GESTIÓN DEL CONOCIMIENTO COMO HERRAMIENTA DE INNOVACIÓN </a:t>
            </a:r>
            <a:r>
              <a:rPr lang="fr-FR" sz="2000" b="1" dirty="0" smtClean="0">
                <a:solidFill>
                  <a:prstClr val="black"/>
                </a:solidFill>
                <a:latin typeface="Cambria" pitchFamily="18" charset="0"/>
                <a:ea typeface="Cambria" pitchFamily="18" charset="0"/>
              </a:rPr>
              <a:t>, SOSTENIBILIDAD Y COMPETITIVIDAD</a:t>
            </a:r>
            <a:endParaRPr lang="fr-FR" sz="2000" b="1" dirty="0">
              <a:solidFill>
                <a:prstClr val="black"/>
              </a:solidFill>
              <a:latin typeface="Cambria" pitchFamily="18" charset="0"/>
              <a:ea typeface="Cambria" pitchFamily="18" charset="0"/>
            </a:endParaRPr>
          </a:p>
        </p:txBody>
      </p:sp>
      <p:sp>
        <p:nvSpPr>
          <p:cNvPr id="11" name="2 Marcador de contenido"/>
          <p:cNvSpPr txBox="1">
            <a:spLocks/>
          </p:cNvSpPr>
          <p:nvPr/>
        </p:nvSpPr>
        <p:spPr>
          <a:xfrm>
            <a:off x="266835" y="1449606"/>
            <a:ext cx="8136904" cy="363557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lgn="just">
              <a:spcAft>
                <a:spcPts val="600"/>
              </a:spcAft>
              <a:buFont typeface="Arial" pitchFamily="34" charset="0"/>
              <a:buBlip>
                <a:blip r:embed="rId5"/>
              </a:buBlip>
            </a:pPr>
            <a:r>
              <a:rPr lang="es-ES" sz="2000" dirty="0">
                <a:solidFill>
                  <a:prstClr val="black"/>
                </a:solidFill>
              </a:rPr>
              <a:t>Promovemos la </a:t>
            </a:r>
            <a:r>
              <a:rPr lang="es-ES" sz="2000" b="1" dirty="0">
                <a:solidFill>
                  <a:prstClr val="black"/>
                </a:solidFill>
              </a:rPr>
              <a:t>colaboración</a:t>
            </a:r>
            <a:r>
              <a:rPr lang="es-ES" sz="2000" dirty="0">
                <a:solidFill>
                  <a:prstClr val="black"/>
                </a:solidFill>
              </a:rPr>
              <a:t> entre los socios del clúster y entre los socios y el entorno</a:t>
            </a:r>
          </a:p>
          <a:p>
            <a:pPr lvl="1" algn="just">
              <a:spcAft>
                <a:spcPts val="600"/>
              </a:spcAft>
              <a:buFont typeface="Arial" pitchFamily="34" charset="0"/>
              <a:buBlip>
                <a:blip r:embed="rId5"/>
              </a:buBlip>
            </a:pPr>
            <a:r>
              <a:rPr lang="es-ES" sz="2000" dirty="0">
                <a:solidFill>
                  <a:prstClr val="black"/>
                </a:solidFill>
              </a:rPr>
              <a:t>Divulgamos la actividad del sector de la acuicultura desde la perspectiva de </a:t>
            </a:r>
            <a:r>
              <a:rPr lang="es-ES" sz="2000" b="1" dirty="0">
                <a:solidFill>
                  <a:prstClr val="black"/>
                </a:solidFill>
              </a:rPr>
              <a:t>cadena de valor</a:t>
            </a:r>
            <a:r>
              <a:rPr lang="es-ES" sz="2000" dirty="0">
                <a:solidFill>
                  <a:prstClr val="black"/>
                </a:solidFill>
              </a:rPr>
              <a:t>. </a:t>
            </a:r>
          </a:p>
          <a:p>
            <a:pPr lvl="1" algn="just">
              <a:spcAft>
                <a:spcPts val="600"/>
              </a:spcAft>
              <a:buFont typeface="Arial" pitchFamily="34" charset="0"/>
              <a:buBlip>
                <a:blip r:embed="rId5"/>
              </a:buBlip>
            </a:pPr>
            <a:r>
              <a:rPr lang="es-ES" sz="2000" dirty="0">
                <a:solidFill>
                  <a:prstClr val="black"/>
                </a:solidFill>
              </a:rPr>
              <a:t>Promovemos la innovación … desde el enfoque de </a:t>
            </a:r>
            <a:r>
              <a:rPr lang="es-ES" sz="2000" b="1" dirty="0">
                <a:solidFill>
                  <a:prstClr val="black"/>
                </a:solidFill>
              </a:rPr>
              <a:t>sostenibilidad</a:t>
            </a:r>
          </a:p>
          <a:p>
            <a:pPr lvl="1" algn="just">
              <a:spcAft>
                <a:spcPts val="600"/>
              </a:spcAft>
              <a:buFont typeface="Arial" pitchFamily="34" charset="0"/>
              <a:buBlip>
                <a:blip r:embed="rId5"/>
              </a:buBlip>
            </a:pPr>
            <a:r>
              <a:rPr lang="es-ES" sz="2000" dirty="0">
                <a:solidFill>
                  <a:prstClr val="black"/>
                </a:solidFill>
              </a:rPr>
              <a:t>Trabajamos en la economía azul, </a:t>
            </a:r>
            <a:r>
              <a:rPr lang="es-ES" sz="2000" b="1" dirty="0" err="1">
                <a:solidFill>
                  <a:prstClr val="black"/>
                </a:solidFill>
              </a:rPr>
              <a:t>blue</a:t>
            </a:r>
            <a:r>
              <a:rPr lang="es-ES" sz="2000" b="1" dirty="0">
                <a:solidFill>
                  <a:prstClr val="black"/>
                </a:solidFill>
              </a:rPr>
              <a:t> </a:t>
            </a:r>
            <a:r>
              <a:rPr lang="es-ES" sz="2000" b="1" dirty="0" err="1">
                <a:solidFill>
                  <a:prstClr val="black"/>
                </a:solidFill>
              </a:rPr>
              <a:t>growth</a:t>
            </a:r>
            <a:endParaRPr lang="es-ES" sz="2000" b="1" dirty="0">
              <a:solidFill>
                <a:prstClr val="black"/>
              </a:solidFill>
            </a:endParaRPr>
          </a:p>
          <a:p>
            <a:pPr lvl="1" algn="just">
              <a:spcAft>
                <a:spcPts val="600"/>
              </a:spcAft>
              <a:buFont typeface="Arial" pitchFamily="34" charset="0"/>
              <a:buBlip>
                <a:blip r:embed="rId5"/>
              </a:buBlip>
            </a:pPr>
            <a:r>
              <a:rPr lang="es-ES" sz="2000" dirty="0">
                <a:solidFill>
                  <a:prstClr val="black"/>
                </a:solidFill>
              </a:rPr>
              <a:t>Reforzamos la </a:t>
            </a:r>
            <a:r>
              <a:rPr lang="es-ES" sz="2000" b="1" dirty="0">
                <a:solidFill>
                  <a:prstClr val="black"/>
                </a:solidFill>
              </a:rPr>
              <a:t>competitividad</a:t>
            </a:r>
            <a:r>
              <a:rPr lang="es-ES" sz="2000" dirty="0">
                <a:solidFill>
                  <a:prstClr val="black"/>
                </a:solidFill>
              </a:rPr>
              <a:t> a través de acciones concretas</a:t>
            </a:r>
          </a:p>
          <a:p>
            <a:pPr lvl="1" algn="just">
              <a:spcAft>
                <a:spcPts val="600"/>
              </a:spcAft>
              <a:buFont typeface="Arial" pitchFamily="34" charset="0"/>
              <a:buBlip>
                <a:blip r:embed="rId5"/>
              </a:buBlip>
            </a:pPr>
            <a:r>
              <a:rPr lang="es-ES" sz="2000" dirty="0">
                <a:solidFill>
                  <a:prstClr val="black"/>
                </a:solidFill>
              </a:rPr>
              <a:t>Reforzamos capacidad de </a:t>
            </a:r>
            <a:r>
              <a:rPr lang="es-ES" sz="2000" b="1" dirty="0">
                <a:solidFill>
                  <a:prstClr val="black"/>
                </a:solidFill>
              </a:rPr>
              <a:t>desarrollo</a:t>
            </a:r>
            <a:r>
              <a:rPr lang="es-ES" sz="2000" dirty="0">
                <a:solidFill>
                  <a:prstClr val="black"/>
                </a:solidFill>
              </a:rPr>
              <a:t> </a:t>
            </a:r>
            <a:r>
              <a:rPr lang="es-ES" sz="2000" b="1" dirty="0">
                <a:solidFill>
                  <a:prstClr val="black"/>
                </a:solidFill>
              </a:rPr>
              <a:t>empresarial</a:t>
            </a:r>
          </a:p>
          <a:p>
            <a:pPr lvl="1" algn="just">
              <a:spcAft>
                <a:spcPts val="600"/>
              </a:spcAft>
              <a:buFont typeface="Arial" pitchFamily="34" charset="0"/>
              <a:buBlip>
                <a:blip r:embed="rId5"/>
              </a:buBlip>
            </a:pPr>
            <a:r>
              <a:rPr lang="es-ES" sz="2000" dirty="0">
                <a:solidFill>
                  <a:prstClr val="black"/>
                </a:solidFill>
              </a:rPr>
              <a:t>Acompañamos la </a:t>
            </a:r>
            <a:r>
              <a:rPr lang="es-ES" sz="2000" b="1" dirty="0">
                <a:solidFill>
                  <a:prstClr val="black"/>
                </a:solidFill>
              </a:rPr>
              <a:t>responsabilidad empresarial</a:t>
            </a:r>
          </a:p>
        </p:txBody>
      </p:sp>
    </p:spTree>
    <p:extLst>
      <p:ext uri="{BB962C8B-B14F-4D97-AF65-F5344CB8AC3E}">
        <p14:creationId xmlns:p14="http://schemas.microsoft.com/office/powerpoint/2010/main" val="29131816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7 Grupo"/>
          <p:cNvGrpSpPr/>
          <p:nvPr/>
        </p:nvGrpSpPr>
        <p:grpSpPr>
          <a:xfrm>
            <a:off x="-36513" y="-27384"/>
            <a:ext cx="9217026" cy="947266"/>
            <a:chOff x="-36513" y="-27384"/>
            <a:chExt cx="9217026" cy="947266"/>
          </a:xfrm>
        </p:grpSpPr>
        <p:pic>
          <p:nvPicPr>
            <p:cNvPr id="9" name="Picture 2" descr="C:\Users\Raquel\Desktop\Logos y Fuentes\Group-1052-1024x252.png"/>
            <p:cNvPicPr>
              <a:picLocks noChangeAspect="1" noChangeArrowheads="1"/>
            </p:cNvPicPr>
            <p:nvPr/>
          </p:nvPicPr>
          <p:blipFill rotWithShape="1">
            <a:blip r:embed="rId3">
              <a:extLst>
                <a:ext uri="{28A0092B-C50C-407E-A947-70E740481C1C}">
                  <a14:useLocalDpi xmlns:a14="http://schemas.microsoft.com/office/drawing/2010/main" val="0"/>
                </a:ext>
              </a:extLst>
            </a:blip>
            <a:srcRect t="41762" b="16476"/>
            <a:stretch/>
          </p:blipFill>
          <p:spPr bwMode="auto">
            <a:xfrm>
              <a:off x="-36513" y="-27384"/>
              <a:ext cx="9217025" cy="947266"/>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9 Grupo"/>
            <p:cNvGrpSpPr/>
            <p:nvPr/>
          </p:nvGrpSpPr>
          <p:grpSpPr>
            <a:xfrm>
              <a:off x="1" y="106597"/>
              <a:ext cx="9180512" cy="802123"/>
              <a:chOff x="1" y="106597"/>
              <a:chExt cx="9180512" cy="802123"/>
            </a:xfrm>
          </p:grpSpPr>
          <p:sp>
            <p:nvSpPr>
              <p:cNvPr id="11" name="1 Título">
                <a:extLst>
                  <a:ext uri="{FF2B5EF4-FFF2-40B4-BE49-F238E27FC236}">
                    <a16:creationId xmlns="" xmlns:a16="http://schemas.microsoft.com/office/drawing/2014/main" id="{F3B59FE2-2752-45C6-B669-925369BB0431}"/>
                  </a:ext>
                </a:extLst>
              </p:cNvPr>
              <p:cNvSpPr txBox="1">
                <a:spLocks/>
              </p:cNvSpPr>
              <p:nvPr/>
            </p:nvSpPr>
            <p:spPr>
              <a:xfrm>
                <a:off x="1" y="116633"/>
                <a:ext cx="9180512" cy="792087"/>
              </a:xfrm>
              <a:prstGeom prst="rect">
                <a:avLst/>
              </a:prstGeom>
              <a:noFill/>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gl-ES" sz="2800" i="1" dirty="0" smtClean="0">
                    <a:solidFill>
                      <a:schemeClr val="bg1"/>
                    </a:solidFill>
                    <a:latin typeface="Cambria" pitchFamily="18" charset="0"/>
                    <a:ea typeface="+mn-ea"/>
                    <a:cs typeface="+mn-cs"/>
                  </a:rPr>
                  <a:t>      ¿</a:t>
                </a:r>
                <a:r>
                  <a:rPr lang="gl-ES" sz="2800" i="1" dirty="0" err="1" smtClean="0">
                    <a:solidFill>
                      <a:schemeClr val="bg1"/>
                    </a:solidFill>
                    <a:latin typeface="Cambria" pitchFamily="18" charset="0"/>
                    <a:ea typeface="+mn-ea"/>
                    <a:cs typeface="+mn-cs"/>
                  </a:rPr>
                  <a:t>Quién</a:t>
                </a:r>
                <a:r>
                  <a:rPr lang="gl-ES" sz="2800" i="1" dirty="0" smtClean="0">
                    <a:solidFill>
                      <a:schemeClr val="bg1"/>
                    </a:solidFill>
                    <a:latin typeface="Cambria" pitchFamily="18" charset="0"/>
                    <a:ea typeface="+mn-ea"/>
                    <a:cs typeface="+mn-cs"/>
                  </a:rPr>
                  <a:t> somos?</a:t>
                </a:r>
                <a:endParaRPr lang="fr-FR" sz="2800" i="1" dirty="0">
                  <a:solidFill>
                    <a:schemeClr val="bg1"/>
                  </a:solidFill>
                  <a:latin typeface="Cambria" pitchFamily="18" charset="0"/>
                  <a:ea typeface="+mn-ea"/>
                  <a:cs typeface="+mn-cs"/>
                </a:endParaRPr>
              </a:p>
            </p:txBody>
          </p:sp>
          <p:pic>
            <p:nvPicPr>
              <p:cNvPr id="12" name="Picture 2" descr="C:\Users\Raquel\Desktop\Poster Acuiplus\logo\Logo Acuiplus PNG\Logo Acuiplus-3.png"/>
              <p:cNvPicPr>
                <a:picLocks noChangeAspect="1" noChangeArrowheads="1"/>
              </p:cNvPicPr>
              <p:nvPr/>
            </p:nvPicPr>
            <p:blipFill>
              <a:blip r:embed="rId4" cstate="print">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7020272" y="106597"/>
                <a:ext cx="2007863" cy="802123"/>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13" name="Grupo 53">
            <a:extLst>
              <a:ext uri="{FF2B5EF4-FFF2-40B4-BE49-F238E27FC236}">
                <a16:creationId xmlns:a16="http://schemas.microsoft.com/office/drawing/2014/main" xmlns="" id="{567B88A4-24EC-44AE-AD65-1D022B3EFD98}"/>
              </a:ext>
            </a:extLst>
          </p:cNvPr>
          <p:cNvGrpSpPr/>
          <p:nvPr/>
        </p:nvGrpSpPr>
        <p:grpSpPr>
          <a:xfrm>
            <a:off x="443736" y="1211330"/>
            <a:ext cx="8256528" cy="5328593"/>
            <a:chOff x="0" y="0"/>
            <a:chExt cx="8544560" cy="5466080"/>
          </a:xfrm>
        </p:grpSpPr>
        <p:graphicFrame>
          <p:nvGraphicFramePr>
            <p:cNvPr id="14" name="Diagrama 54">
              <a:extLst>
                <a:ext uri="{FF2B5EF4-FFF2-40B4-BE49-F238E27FC236}">
                  <a16:creationId xmlns:a16="http://schemas.microsoft.com/office/drawing/2014/main" xmlns="" id="{CCCDA454-E472-4BD4-A6AA-3AEF4715DFAD}"/>
                </a:ext>
              </a:extLst>
            </p:cNvPr>
            <p:cNvGraphicFramePr/>
            <p:nvPr>
              <p:extLst/>
            </p:nvPr>
          </p:nvGraphicFramePr>
          <p:xfrm>
            <a:off x="0" y="0"/>
            <a:ext cx="8544560" cy="546608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5" name="0 Imagen">
              <a:extLst>
                <a:ext uri="{FF2B5EF4-FFF2-40B4-BE49-F238E27FC236}">
                  <a16:creationId xmlns:a16="http://schemas.microsoft.com/office/drawing/2014/main" xmlns="" id="{C62BC132-5B55-41B7-B674-DDD841F3F3D6}"/>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7675" t="15454" r="7327" b="19091"/>
            <a:stretch/>
          </p:blipFill>
          <p:spPr bwMode="auto">
            <a:xfrm>
              <a:off x="2905125" y="2124075"/>
              <a:ext cx="2854960" cy="88392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26485801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2" descr="https://www.acuiplus.org/wp-content/uploads/2019/05/SPYA.pn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66815" y="897439"/>
            <a:ext cx="1252038" cy="97075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67412" t="10890" r="9217" b="30535"/>
          <a:stretch/>
        </p:blipFill>
        <p:spPr bwMode="auto">
          <a:xfrm>
            <a:off x="1961652" y="1829065"/>
            <a:ext cx="4783526" cy="3940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3" name="32 Grupo"/>
          <p:cNvGrpSpPr/>
          <p:nvPr/>
        </p:nvGrpSpPr>
        <p:grpSpPr>
          <a:xfrm>
            <a:off x="-36513" y="-27384"/>
            <a:ext cx="9217026" cy="947266"/>
            <a:chOff x="-36513" y="-27384"/>
            <a:chExt cx="9217026" cy="947266"/>
          </a:xfrm>
        </p:grpSpPr>
        <p:pic>
          <p:nvPicPr>
            <p:cNvPr id="34" name="Picture 2" descr="C:\Users\Raquel\Desktop\Logos y Fuentes\Group-1052-1024x252.png"/>
            <p:cNvPicPr>
              <a:picLocks noChangeAspect="1" noChangeArrowheads="1"/>
            </p:cNvPicPr>
            <p:nvPr/>
          </p:nvPicPr>
          <p:blipFill rotWithShape="1">
            <a:blip r:embed="rId5">
              <a:extLst>
                <a:ext uri="{28A0092B-C50C-407E-A947-70E740481C1C}">
                  <a14:useLocalDpi xmlns:a14="http://schemas.microsoft.com/office/drawing/2010/main" val="0"/>
                </a:ext>
              </a:extLst>
            </a:blip>
            <a:srcRect t="41762" b="16476"/>
            <a:stretch/>
          </p:blipFill>
          <p:spPr bwMode="auto">
            <a:xfrm>
              <a:off x="-36513" y="-27384"/>
              <a:ext cx="9217025" cy="947266"/>
            </a:xfrm>
            <a:prstGeom prst="rect">
              <a:avLst/>
            </a:prstGeom>
            <a:noFill/>
            <a:extLst>
              <a:ext uri="{909E8E84-426E-40DD-AFC4-6F175D3DCCD1}">
                <a14:hiddenFill xmlns:a14="http://schemas.microsoft.com/office/drawing/2010/main">
                  <a:solidFill>
                    <a:srgbClr val="FFFFFF"/>
                  </a:solidFill>
                </a14:hiddenFill>
              </a:ext>
            </a:extLst>
          </p:spPr>
        </p:pic>
        <p:grpSp>
          <p:nvGrpSpPr>
            <p:cNvPr id="35" name="34 Grupo"/>
            <p:cNvGrpSpPr/>
            <p:nvPr/>
          </p:nvGrpSpPr>
          <p:grpSpPr>
            <a:xfrm>
              <a:off x="1" y="106597"/>
              <a:ext cx="9180512" cy="802123"/>
              <a:chOff x="1" y="106597"/>
              <a:chExt cx="9180512" cy="802123"/>
            </a:xfrm>
          </p:grpSpPr>
          <p:pic>
            <p:nvPicPr>
              <p:cNvPr id="37" name="Picture 2" descr="C:\Users\Raquel\Desktop\Poster Acuiplus\logo\Logo Acuiplus PNG\Logo Acuiplus-3.png"/>
              <p:cNvPicPr>
                <a:picLocks noChangeAspect="1" noChangeArrowheads="1"/>
              </p:cNvPicPr>
              <p:nvPr/>
            </p:nvPicPr>
            <p:blipFill>
              <a:blip r:embed="rId6" cstate="print">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7020272" y="106597"/>
                <a:ext cx="2007863" cy="802123"/>
              </a:xfrm>
              <a:prstGeom prst="rect">
                <a:avLst/>
              </a:prstGeom>
              <a:noFill/>
              <a:extLst>
                <a:ext uri="{909E8E84-426E-40DD-AFC4-6F175D3DCCD1}">
                  <a14:hiddenFill xmlns:a14="http://schemas.microsoft.com/office/drawing/2010/main">
                    <a:solidFill>
                      <a:srgbClr val="FFFFFF"/>
                    </a:solidFill>
                  </a14:hiddenFill>
                </a:ext>
              </a:extLst>
            </p:spPr>
          </p:pic>
          <p:sp>
            <p:nvSpPr>
              <p:cNvPr id="36" name="1 Título">
                <a:extLst>
                  <a:ext uri="{FF2B5EF4-FFF2-40B4-BE49-F238E27FC236}">
                    <a16:creationId xmlns="" xmlns:a16="http://schemas.microsoft.com/office/drawing/2014/main" id="{F3B59FE2-2752-45C6-B669-925369BB0431}"/>
                  </a:ext>
                </a:extLst>
              </p:cNvPr>
              <p:cNvSpPr txBox="1">
                <a:spLocks/>
              </p:cNvSpPr>
              <p:nvPr/>
            </p:nvSpPr>
            <p:spPr>
              <a:xfrm>
                <a:off x="1" y="116633"/>
                <a:ext cx="9180512" cy="792087"/>
              </a:xfrm>
              <a:prstGeom prst="rect">
                <a:avLst/>
              </a:prstGeom>
              <a:noFill/>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gl-ES" sz="2800" i="1" dirty="0">
                    <a:solidFill>
                      <a:schemeClr val="bg1"/>
                    </a:solidFill>
                    <a:latin typeface="Cambria" pitchFamily="18" charset="0"/>
                  </a:rPr>
                  <a:t> </a:t>
                </a:r>
                <a:r>
                  <a:rPr lang="gl-ES" sz="2800" i="1" dirty="0" smtClean="0">
                    <a:solidFill>
                      <a:schemeClr val="bg1"/>
                    </a:solidFill>
                    <a:latin typeface="Cambria" pitchFamily="18" charset="0"/>
                  </a:rPr>
                  <a:t>      ¿</a:t>
                </a:r>
                <a:r>
                  <a:rPr lang="gl-ES" sz="2800" i="1" dirty="0" err="1">
                    <a:solidFill>
                      <a:schemeClr val="bg1"/>
                    </a:solidFill>
                    <a:latin typeface="Cambria" pitchFamily="18" charset="0"/>
                  </a:rPr>
                  <a:t>Quién</a:t>
                </a:r>
                <a:r>
                  <a:rPr lang="gl-ES" sz="2800" i="1" dirty="0">
                    <a:solidFill>
                      <a:schemeClr val="bg1"/>
                    </a:solidFill>
                    <a:latin typeface="Cambria" pitchFamily="18" charset="0"/>
                  </a:rPr>
                  <a:t> somos?</a:t>
                </a:r>
                <a:endParaRPr lang="fr-FR" sz="2800" i="1" dirty="0">
                  <a:solidFill>
                    <a:schemeClr val="bg1"/>
                  </a:solidFill>
                  <a:latin typeface="Cambria" pitchFamily="18" charset="0"/>
                  <a:ea typeface="+mn-ea"/>
                  <a:cs typeface="+mn-cs"/>
                </a:endParaRPr>
              </a:p>
            </p:txBody>
          </p:sp>
        </p:grpSp>
      </p:grpSp>
      <p:pic>
        <p:nvPicPr>
          <p:cNvPr id="3091" name="Picture 19">
            <a:extLst>
              <a:ext uri="{FF2B5EF4-FFF2-40B4-BE49-F238E27FC236}">
                <a16:creationId xmlns="" xmlns:a16="http://schemas.microsoft.com/office/drawing/2014/main" id="{56C58212-F075-4E1C-AC99-FB3875A6054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b="18182"/>
          <a:stretch>
            <a:fillRect/>
          </a:stretch>
        </p:blipFill>
        <p:spPr bwMode="auto">
          <a:xfrm>
            <a:off x="7829448" y="4819999"/>
            <a:ext cx="1023396" cy="837324"/>
          </a:xfrm>
          <a:prstGeom prst="rect">
            <a:avLst/>
          </a:prstGeom>
          <a:noFill/>
          <a:extLst>
            <a:ext uri="{909E8E84-426E-40DD-AFC4-6F175D3DCCD1}">
              <a14:hiddenFill xmlns:a14="http://schemas.microsoft.com/office/drawing/2010/main">
                <a:solidFill>
                  <a:srgbClr val="FFFFFF"/>
                </a:solidFill>
              </a14:hiddenFill>
            </a:ext>
          </a:extLst>
        </p:spPr>
      </p:pic>
      <p:pic>
        <p:nvPicPr>
          <p:cNvPr id="3074" name="0 Imagen">
            <a:extLst>
              <a:ext uri="{FF2B5EF4-FFF2-40B4-BE49-F238E27FC236}">
                <a16:creationId xmlns="" xmlns:a16="http://schemas.microsoft.com/office/drawing/2014/main" id="{C46E9463-9408-49C3-9B83-958EEDF22CBB}"/>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42645" y="1109030"/>
            <a:ext cx="1338262" cy="59995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 xmlns:a16="http://schemas.microsoft.com/office/drawing/2014/main" id="{C55D5520-59BD-43C5-9F08-C1598F18D7B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07154" y="2625537"/>
            <a:ext cx="1344612" cy="876300"/>
          </a:xfrm>
          <a:prstGeom prst="rect">
            <a:avLst/>
          </a:prstGeom>
          <a:noFill/>
          <a:extLst>
            <a:ext uri="{909E8E84-426E-40DD-AFC4-6F175D3DCCD1}">
              <a14:hiddenFill xmlns:a14="http://schemas.microsoft.com/office/drawing/2010/main">
                <a:solidFill>
                  <a:srgbClr val="FFFFFF"/>
                </a:solidFill>
              </a14:hiddenFill>
            </a:ext>
          </a:extLst>
        </p:spPr>
      </p:pic>
      <p:pic>
        <p:nvPicPr>
          <p:cNvPr id="3095" name="Picture 23">
            <a:extLst>
              <a:ext uri="{FF2B5EF4-FFF2-40B4-BE49-F238E27FC236}">
                <a16:creationId xmlns="" xmlns:a16="http://schemas.microsoft.com/office/drawing/2014/main" id="{BDB889C6-F2C7-4B70-A04D-FD5CDD36A483}"/>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842639" y="1664203"/>
            <a:ext cx="1183828" cy="671342"/>
          </a:xfrm>
          <a:prstGeom prst="rect">
            <a:avLst/>
          </a:prstGeom>
          <a:noFill/>
          <a:extLst>
            <a:ext uri="{909E8E84-426E-40DD-AFC4-6F175D3DCCD1}">
              <a14:hiddenFill xmlns:a14="http://schemas.microsoft.com/office/drawing/2010/main">
                <a:solidFill>
                  <a:srgbClr val="FFFFFF"/>
                </a:solidFill>
              </a14:hiddenFill>
            </a:ext>
          </a:extLst>
        </p:spPr>
      </p:pic>
      <p:pic>
        <p:nvPicPr>
          <p:cNvPr id="3094" name="Picture 22">
            <a:extLst>
              <a:ext uri="{FF2B5EF4-FFF2-40B4-BE49-F238E27FC236}">
                <a16:creationId xmlns="" xmlns:a16="http://schemas.microsoft.com/office/drawing/2014/main" id="{DD8BEF9D-43B5-42A0-A80F-6E7FBB3B82D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t="25000"/>
          <a:stretch>
            <a:fillRect/>
          </a:stretch>
        </p:blipFill>
        <p:spPr bwMode="auto">
          <a:xfrm>
            <a:off x="7968523" y="3220805"/>
            <a:ext cx="1096963" cy="822325"/>
          </a:xfrm>
          <a:prstGeom prst="rect">
            <a:avLst/>
          </a:prstGeom>
          <a:noFill/>
          <a:extLst>
            <a:ext uri="{909E8E84-426E-40DD-AFC4-6F175D3DCCD1}">
              <a14:hiddenFill xmlns:a14="http://schemas.microsoft.com/office/drawing/2010/main">
                <a:solidFill>
                  <a:srgbClr val="FFFFFF"/>
                </a:solidFill>
              </a14:hiddenFill>
            </a:ext>
          </a:extLst>
        </p:spPr>
      </p:pic>
      <p:pic>
        <p:nvPicPr>
          <p:cNvPr id="3073" name="Picture 1">
            <a:extLst>
              <a:ext uri="{FF2B5EF4-FFF2-40B4-BE49-F238E27FC236}">
                <a16:creationId xmlns="" xmlns:a16="http://schemas.microsoft.com/office/drawing/2014/main" id="{A34B83CA-8B2B-44B8-A2B5-F9FA32A9C44E}"/>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754628" y="1840641"/>
            <a:ext cx="1173037" cy="879430"/>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a:extLst>
              <a:ext uri="{FF2B5EF4-FFF2-40B4-BE49-F238E27FC236}">
                <a16:creationId xmlns="" xmlns:a16="http://schemas.microsoft.com/office/drawing/2014/main" id="{2DA8C8D0-9B12-42ED-91CD-9099CD458869}"/>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t="16583" b="23618"/>
          <a:stretch>
            <a:fillRect/>
          </a:stretch>
        </p:blipFill>
        <p:spPr bwMode="auto">
          <a:xfrm>
            <a:off x="5794318" y="6003780"/>
            <a:ext cx="1874838" cy="687388"/>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a:extLst>
              <a:ext uri="{FF2B5EF4-FFF2-40B4-BE49-F238E27FC236}">
                <a16:creationId xmlns="" xmlns:a16="http://schemas.microsoft.com/office/drawing/2014/main" id="{8EF5F95D-606B-4F1C-9864-ED0860766306}"/>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l="4944" t="14835" r="3847" b="15935"/>
          <a:stretch>
            <a:fillRect/>
          </a:stretch>
        </p:blipFill>
        <p:spPr bwMode="auto">
          <a:xfrm>
            <a:off x="1780592" y="5238661"/>
            <a:ext cx="1103272" cy="836467"/>
          </a:xfrm>
          <a:prstGeom prst="rect">
            <a:avLst/>
          </a:prstGeom>
          <a:noFill/>
          <a:extLst>
            <a:ext uri="{909E8E84-426E-40DD-AFC4-6F175D3DCCD1}">
              <a14:hiddenFill xmlns:a14="http://schemas.microsoft.com/office/drawing/2010/main">
                <a:solidFill>
                  <a:srgbClr val="FFFFFF"/>
                </a:solidFill>
              </a14:hiddenFill>
            </a:ext>
          </a:extLst>
        </p:spPr>
      </p:pic>
      <p:pic>
        <p:nvPicPr>
          <p:cNvPr id="3083" name="Picture 11">
            <a:extLst>
              <a:ext uri="{FF2B5EF4-FFF2-40B4-BE49-F238E27FC236}">
                <a16:creationId xmlns="" xmlns:a16="http://schemas.microsoft.com/office/drawing/2014/main" id="{1BDA210E-5CFC-43B9-89AA-CD91B3593F23}"/>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40524" y="4445101"/>
            <a:ext cx="1930402" cy="311394"/>
          </a:xfrm>
          <a:prstGeom prst="rect">
            <a:avLst/>
          </a:prstGeom>
          <a:noFill/>
          <a:extLst>
            <a:ext uri="{909E8E84-426E-40DD-AFC4-6F175D3DCCD1}">
              <a14:hiddenFill xmlns:a14="http://schemas.microsoft.com/office/drawing/2010/main">
                <a:solidFill>
                  <a:srgbClr val="FFFFFF"/>
                </a:solidFill>
              </a14:hiddenFill>
            </a:ext>
          </a:extLst>
        </p:spPr>
      </p:pic>
      <p:pic>
        <p:nvPicPr>
          <p:cNvPr id="3081" name="Picture 9">
            <a:extLst>
              <a:ext uri="{FF2B5EF4-FFF2-40B4-BE49-F238E27FC236}">
                <a16:creationId xmlns="" xmlns:a16="http://schemas.microsoft.com/office/drawing/2014/main" id="{74C8FC28-95C3-4C79-B832-5AB7BCB69CDA}"/>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44135" y="2708904"/>
            <a:ext cx="1706542" cy="409794"/>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a:extLst>
              <a:ext uri="{FF2B5EF4-FFF2-40B4-BE49-F238E27FC236}">
                <a16:creationId xmlns="" xmlns:a16="http://schemas.microsoft.com/office/drawing/2014/main" id="{BCB135B3-D075-493C-8242-EB6BEF3A6585}"/>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702110" y="3303558"/>
            <a:ext cx="1133761" cy="935550"/>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a:extLst>
              <a:ext uri="{FF2B5EF4-FFF2-40B4-BE49-F238E27FC236}">
                <a16:creationId xmlns="" xmlns:a16="http://schemas.microsoft.com/office/drawing/2014/main" id="{338AA447-1ADA-429C-9F5A-6B072B770688}"/>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3379103" y="6075128"/>
            <a:ext cx="942691" cy="530728"/>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a:extLst>
              <a:ext uri="{FF2B5EF4-FFF2-40B4-BE49-F238E27FC236}">
                <a16:creationId xmlns="" xmlns:a16="http://schemas.microsoft.com/office/drawing/2014/main" id="{1B2AD7CD-DC76-4D23-9172-8C44F6719745}"/>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16672" y="1989049"/>
            <a:ext cx="1751530" cy="44981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 xmlns:a16="http://schemas.microsoft.com/office/drawing/2014/main" id="{D1A32F54-18C3-4635-88BE-D281FF77FA33}"/>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231962" y="1117844"/>
            <a:ext cx="1260475" cy="591144"/>
          </a:xfrm>
          <a:prstGeom prst="rect">
            <a:avLst/>
          </a:prstGeom>
          <a:noFill/>
          <a:extLst>
            <a:ext uri="{909E8E84-426E-40DD-AFC4-6F175D3DCCD1}">
              <a14:hiddenFill xmlns:a14="http://schemas.microsoft.com/office/drawing/2010/main">
                <a:solidFill>
                  <a:srgbClr val="FFFFFF"/>
                </a:solidFill>
              </a14:hiddenFill>
            </a:ext>
          </a:extLst>
        </p:spPr>
      </p:pic>
      <p:pic>
        <p:nvPicPr>
          <p:cNvPr id="3087" name="Imagen 27">
            <a:extLst>
              <a:ext uri="{FF2B5EF4-FFF2-40B4-BE49-F238E27FC236}">
                <a16:creationId xmlns="" xmlns:a16="http://schemas.microsoft.com/office/drawing/2014/main" id="{8E038F87-F9CA-44C7-8AE8-3844892B5EC3}"/>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4631822" y="6131321"/>
            <a:ext cx="1090411" cy="440228"/>
          </a:xfrm>
          <a:prstGeom prst="rect">
            <a:avLst/>
          </a:prstGeom>
          <a:noFill/>
          <a:extLst>
            <a:ext uri="{909E8E84-426E-40DD-AFC4-6F175D3DCCD1}">
              <a14:hiddenFill xmlns:a14="http://schemas.microsoft.com/office/drawing/2010/main">
                <a:solidFill>
                  <a:srgbClr val="FFFFFF"/>
                </a:solidFill>
              </a14:hiddenFill>
            </a:ext>
          </a:extLst>
        </p:spPr>
      </p:pic>
      <p:pic>
        <p:nvPicPr>
          <p:cNvPr id="3085" name="Picture 13">
            <a:extLst>
              <a:ext uri="{FF2B5EF4-FFF2-40B4-BE49-F238E27FC236}">
                <a16:creationId xmlns="" xmlns:a16="http://schemas.microsoft.com/office/drawing/2014/main" id="{59F4833C-CDC1-487F-98CD-2B8AEF9D95A1}"/>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859458" y="6216182"/>
            <a:ext cx="1167599" cy="53072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7">
            <a:extLst>
              <a:ext uri="{FF2B5EF4-FFF2-40B4-BE49-F238E27FC236}">
                <a16:creationId xmlns="" xmlns:a16="http://schemas.microsoft.com/office/drawing/2014/main" id="{DA4D21E9-3813-430C-A27F-EB8F9BACA49C}"/>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PT"/>
          </a:p>
        </p:txBody>
      </p:sp>
      <p:sp>
        <p:nvSpPr>
          <p:cNvPr id="4" name="Rectangle 28">
            <a:extLst>
              <a:ext uri="{FF2B5EF4-FFF2-40B4-BE49-F238E27FC236}">
                <a16:creationId xmlns="" xmlns:a16="http://schemas.microsoft.com/office/drawing/2014/main" id="{9FB5B946-206E-4FC8-81C6-76B9E1B386D0}"/>
              </a:ext>
            </a:extLst>
          </p:cNvPr>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pt-PT" sz="11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a:t>
            </a:r>
            <a:endParaRPr kumimoji="0" lang="es-ES" altLang="pt-PT" sz="1800" b="0" i="0" u="none" strike="noStrike" cap="none" normalizeH="0" baseline="0" dirty="0">
              <a:ln>
                <a:noFill/>
              </a:ln>
              <a:solidFill>
                <a:schemeClr val="tx1"/>
              </a:solidFill>
              <a:effectLst/>
              <a:latin typeface="Arial" panose="020B0604020202020204" pitchFamily="34" charset="0"/>
            </a:endParaRPr>
          </a:p>
        </p:txBody>
      </p:sp>
      <p:pic>
        <p:nvPicPr>
          <p:cNvPr id="5122" name="Picture 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492888" y="1015045"/>
            <a:ext cx="1419714" cy="880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 name="Picture 4" descr="https://www.acuiplus.org/wp-content/uploads/2019/04/Logo-Zoomare.png"/>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7669156" y="5885416"/>
            <a:ext cx="1443422" cy="46601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https://www.acuiplus.org/wp-content/uploads/2019/03/logo_Zunibal_Nuevo_Azul_1.png"/>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5418853" y="814384"/>
            <a:ext cx="2129144" cy="68241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a:blip r:embed="rId2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881" y="5790683"/>
            <a:ext cx="1640227" cy="5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968473" y="5161065"/>
            <a:ext cx="1783515" cy="584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 name="Picture 3"/>
          <p:cNvPicPr>
            <a:picLocks noChangeAspect="1" noChangeArrowheads="1"/>
          </p:cNvPicPr>
          <p:nvPr/>
        </p:nvPicPr>
        <p:blipFill>
          <a:blip r:embed="rId2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12602" y="987592"/>
            <a:ext cx="1364094" cy="790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4"/>
          <p:cNvPicPr>
            <a:picLocks noChangeAspect="1" noChangeArrowheads="1"/>
          </p:cNvPicPr>
          <p:nvPr/>
        </p:nvPicPr>
        <p:blipFill>
          <a:blip r:embed="rId2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009" y="5131884"/>
            <a:ext cx="1919643" cy="508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 name="Picture 7"/>
          <p:cNvPicPr>
            <a:picLocks noChangeAspect="1" noChangeArrowheads="1"/>
          </p:cNvPicPr>
          <p:nvPr/>
        </p:nvPicPr>
        <p:blipFill rotWithShape="1">
          <a:blip r:embed="rId30">
            <a:extLst>
              <a:ext uri="{28A0092B-C50C-407E-A947-70E740481C1C}">
                <a14:useLocalDpi xmlns:a14="http://schemas.microsoft.com/office/drawing/2010/main" val="0"/>
              </a:ext>
            </a:extLst>
          </a:blip>
          <a:srcRect l="3073" t="22403"/>
          <a:stretch/>
        </p:blipFill>
        <p:spPr bwMode="auto">
          <a:xfrm>
            <a:off x="6799437" y="4225316"/>
            <a:ext cx="2266049" cy="524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727177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524660440"/>
              </p:ext>
            </p:extLst>
          </p:nvPr>
        </p:nvGraphicFramePr>
        <p:xfrm>
          <a:off x="426368" y="1124744"/>
          <a:ext cx="8291264" cy="18722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5 CuadroTexto"/>
          <p:cNvSpPr txBox="1"/>
          <p:nvPr/>
        </p:nvSpPr>
        <p:spPr>
          <a:xfrm>
            <a:off x="539552" y="2708920"/>
            <a:ext cx="8064896" cy="3046988"/>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pPr marL="342900" indent="-342900">
              <a:buBlip>
                <a:blip r:embed="rId8"/>
              </a:buBlip>
            </a:pPr>
            <a:r>
              <a:rPr lang="es-ES" sz="2400" b="1" dirty="0">
                <a:solidFill>
                  <a:schemeClr val="accent5">
                    <a:lumMod val="75000"/>
                  </a:schemeClr>
                </a:solidFill>
              </a:rPr>
              <a:t>Misión:</a:t>
            </a:r>
          </a:p>
          <a:p>
            <a:pPr algn="just"/>
            <a:r>
              <a:rPr lang="es-ES" dirty="0"/>
              <a:t>Contribuir al impulso de la cadena de valor de la acuicultura mediante la colaboración entre los actores basada en la innovación, la sostenibilidad y la competitividad creando valor añadido y generando conocimiento. </a:t>
            </a:r>
            <a:endParaRPr lang="es-ES" b="1" dirty="0">
              <a:solidFill>
                <a:schemeClr val="accent5">
                  <a:lumMod val="75000"/>
                </a:schemeClr>
              </a:solidFill>
            </a:endParaRPr>
          </a:p>
          <a:p>
            <a:pPr marL="285750" indent="-285750">
              <a:buBlip>
                <a:blip r:embed="rId9"/>
              </a:buBlip>
            </a:pPr>
            <a:endParaRPr lang="es-ES" sz="2400" b="1" dirty="0">
              <a:solidFill>
                <a:schemeClr val="accent5">
                  <a:lumMod val="75000"/>
                </a:schemeClr>
              </a:solidFill>
            </a:endParaRPr>
          </a:p>
          <a:p>
            <a:pPr marL="342900" indent="-342900">
              <a:buBlip>
                <a:blip r:embed="rId8"/>
              </a:buBlip>
            </a:pPr>
            <a:r>
              <a:rPr lang="es-ES" sz="2400" b="1" dirty="0">
                <a:solidFill>
                  <a:schemeClr val="accent5">
                    <a:lumMod val="75000"/>
                  </a:schemeClr>
                </a:solidFill>
              </a:rPr>
              <a:t> E1. Cooperación, </a:t>
            </a:r>
            <a:r>
              <a:rPr lang="es-ES" sz="2400" b="1" dirty="0" err="1">
                <a:solidFill>
                  <a:schemeClr val="accent5">
                    <a:lumMod val="75000"/>
                  </a:schemeClr>
                </a:solidFill>
              </a:rPr>
              <a:t>networking</a:t>
            </a:r>
            <a:r>
              <a:rPr lang="es-ES" sz="2400" b="1" dirty="0">
                <a:solidFill>
                  <a:schemeClr val="accent5">
                    <a:lumMod val="75000"/>
                  </a:schemeClr>
                </a:solidFill>
              </a:rPr>
              <a:t> y comunicación</a:t>
            </a:r>
          </a:p>
          <a:p>
            <a:pPr marL="342900" indent="-342900">
              <a:buBlip>
                <a:blip r:embed="rId8"/>
              </a:buBlip>
            </a:pPr>
            <a:r>
              <a:rPr lang="es-ES" sz="2400" b="1" dirty="0">
                <a:solidFill>
                  <a:schemeClr val="accent5">
                    <a:lumMod val="75000"/>
                  </a:schemeClr>
                </a:solidFill>
              </a:rPr>
              <a:t> E2. Innovación, gestión del conocimiento y formación</a:t>
            </a:r>
          </a:p>
          <a:p>
            <a:pPr marL="342900" indent="-342900">
              <a:buBlip>
                <a:blip r:embed="rId8"/>
              </a:buBlip>
            </a:pPr>
            <a:r>
              <a:rPr lang="es-ES" sz="2400" b="1" dirty="0">
                <a:solidFill>
                  <a:schemeClr val="accent5">
                    <a:lumMod val="75000"/>
                  </a:schemeClr>
                </a:solidFill>
              </a:rPr>
              <a:t> E3. Gestión de calidad, sostenibilidad </a:t>
            </a:r>
          </a:p>
          <a:p>
            <a:pPr marL="285750" indent="-285750">
              <a:buBlip>
                <a:blip r:embed="rId9"/>
              </a:buBlip>
            </a:pPr>
            <a:endParaRPr lang="es-ES" dirty="0"/>
          </a:p>
        </p:txBody>
      </p:sp>
      <p:pic>
        <p:nvPicPr>
          <p:cNvPr id="7171"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782" y="6056257"/>
            <a:ext cx="9186782" cy="8017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descr="C:\Users\Raquel\Desktop\Logos y Fuentes\Group-1052-1024x252.png"/>
          <p:cNvPicPr>
            <a:picLocks noChangeAspect="1" noChangeArrowheads="1"/>
          </p:cNvPicPr>
          <p:nvPr/>
        </p:nvPicPr>
        <p:blipFill rotWithShape="1">
          <a:blip r:embed="rId11">
            <a:extLst>
              <a:ext uri="{28A0092B-C50C-407E-A947-70E740481C1C}">
                <a14:useLocalDpi xmlns:a14="http://schemas.microsoft.com/office/drawing/2010/main" val="0"/>
              </a:ext>
            </a:extLst>
          </a:blip>
          <a:srcRect l="14283" t="41762" r="12394" b="16476"/>
          <a:stretch/>
        </p:blipFill>
        <p:spPr bwMode="auto">
          <a:xfrm>
            <a:off x="-288648" y="0"/>
            <a:ext cx="9693631" cy="1358724"/>
          </a:xfrm>
          <a:prstGeom prst="rect">
            <a:avLst/>
          </a:prstGeom>
          <a:noFill/>
          <a:extLst>
            <a:ext uri="{909E8E84-426E-40DD-AFC4-6F175D3DCCD1}">
              <a14:hiddenFill xmlns:a14="http://schemas.microsoft.com/office/drawing/2010/main">
                <a:solidFill>
                  <a:srgbClr val="FFFFFF"/>
                </a:solidFill>
              </a14:hiddenFill>
            </a:ext>
          </a:extLst>
        </p:spPr>
      </p:pic>
      <p:sp>
        <p:nvSpPr>
          <p:cNvPr id="8" name="1 Título"/>
          <p:cNvSpPr>
            <a:spLocks noGrp="1"/>
          </p:cNvSpPr>
          <p:nvPr>
            <p:ph type="title"/>
          </p:nvPr>
        </p:nvSpPr>
        <p:spPr>
          <a:xfrm>
            <a:off x="0" y="188568"/>
            <a:ext cx="8686800" cy="1143000"/>
          </a:xfrm>
        </p:spPr>
        <p:txBody>
          <a:bodyPr>
            <a:noAutofit/>
          </a:bodyPr>
          <a:lstStyle/>
          <a:p>
            <a:r>
              <a:rPr lang="es-ES" sz="3600" dirty="0">
                <a:solidFill>
                  <a:schemeClr val="accent5">
                    <a:lumMod val="20000"/>
                    <a:lumOff val="80000"/>
                  </a:schemeClr>
                </a:solidFill>
              </a:rPr>
              <a:t>P</a:t>
            </a:r>
            <a:r>
              <a:rPr lang="es-ES" sz="3600" dirty="0" smtClean="0">
                <a:solidFill>
                  <a:schemeClr val="accent5">
                    <a:lumMod val="20000"/>
                    <a:lumOff val="80000"/>
                  </a:schemeClr>
                </a:solidFill>
              </a:rPr>
              <a:t>lanificación estratégica		</a:t>
            </a:r>
            <a:r>
              <a:rPr lang="es-ES" sz="3600" b="1" dirty="0">
                <a:solidFill>
                  <a:schemeClr val="accent5">
                    <a:lumMod val="20000"/>
                    <a:lumOff val="80000"/>
                  </a:schemeClr>
                </a:solidFill>
              </a:rPr>
              <a:t/>
            </a:r>
            <a:br>
              <a:rPr lang="es-ES" sz="3600" b="1" dirty="0">
                <a:solidFill>
                  <a:schemeClr val="accent5">
                    <a:lumMod val="20000"/>
                    <a:lumOff val="80000"/>
                  </a:schemeClr>
                </a:solidFill>
              </a:rPr>
            </a:br>
            <a:r>
              <a:rPr lang="es-ES" sz="3600" b="1" dirty="0">
                <a:solidFill>
                  <a:schemeClr val="accent5">
                    <a:lumMod val="20000"/>
                    <a:lumOff val="80000"/>
                  </a:schemeClr>
                </a:solidFill>
              </a:rPr>
              <a:t>2018 - 2022</a:t>
            </a:r>
          </a:p>
        </p:txBody>
      </p:sp>
      <p:pic>
        <p:nvPicPr>
          <p:cNvPr id="9" name="Picture 2" descr="C:\Users\Raquel\Desktop\Poster Acuiplus\logo\Logo Acuiplus PNG\Logo Acuiplis-1.png"/>
          <p:cNvPicPr>
            <a:picLocks noChangeAspect="1" noChangeArrowheads="1"/>
          </p:cNvPicPr>
          <p:nvPr/>
        </p:nvPicPr>
        <p:blipFill>
          <a:blip r:embed="rId12" cstate="print">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6102204" y="8544"/>
            <a:ext cx="2478483" cy="9901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46485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Raquel\Desktop\Logos y Fuentes\Group-1052-1024x252.png"/>
          <p:cNvPicPr>
            <a:picLocks noChangeAspect="1" noChangeArrowheads="1"/>
          </p:cNvPicPr>
          <p:nvPr/>
        </p:nvPicPr>
        <p:blipFill rotWithShape="1">
          <a:blip r:embed="rId3">
            <a:extLst>
              <a:ext uri="{28A0092B-C50C-407E-A947-70E740481C1C}">
                <a14:useLocalDpi xmlns:a14="http://schemas.microsoft.com/office/drawing/2010/main" val="0"/>
              </a:ext>
            </a:extLst>
          </a:blip>
          <a:srcRect l="14283" t="41762" r="12394" b="16476"/>
          <a:stretch/>
        </p:blipFill>
        <p:spPr bwMode="auto">
          <a:xfrm>
            <a:off x="0" y="1"/>
            <a:ext cx="9143999" cy="1281684"/>
          </a:xfrm>
          <a:prstGeom prst="rect">
            <a:avLst/>
          </a:prstGeom>
          <a:noFill/>
          <a:extLst>
            <a:ext uri="{909E8E84-426E-40DD-AFC4-6F175D3DCCD1}">
              <a14:hiddenFill xmlns:a14="http://schemas.microsoft.com/office/drawing/2010/main">
                <a:solidFill>
                  <a:srgbClr val="FFFFFF"/>
                </a:solidFill>
              </a14:hiddenFill>
            </a:ext>
          </a:extLst>
        </p:spPr>
      </p:pic>
      <p:sp>
        <p:nvSpPr>
          <p:cNvPr id="6" name="5 Título"/>
          <p:cNvSpPr>
            <a:spLocks noGrp="1"/>
          </p:cNvSpPr>
          <p:nvPr>
            <p:ph type="title"/>
          </p:nvPr>
        </p:nvSpPr>
        <p:spPr>
          <a:xfrm>
            <a:off x="457200" y="37358"/>
            <a:ext cx="8229600" cy="1143000"/>
          </a:xfrm>
        </p:spPr>
        <p:txBody>
          <a:bodyPr>
            <a:noAutofit/>
          </a:bodyPr>
          <a:lstStyle/>
          <a:p>
            <a:pPr lvl="0"/>
            <a:r>
              <a:rPr lang="fr-FR" sz="3200" dirty="0">
                <a:solidFill>
                  <a:schemeClr val="accent5">
                    <a:lumMod val="20000"/>
                    <a:lumOff val="80000"/>
                  </a:schemeClr>
                </a:solidFill>
                <a:latin typeface="Cambria" pitchFamily="18" charset="0"/>
                <a:ea typeface="Cambria" pitchFamily="18" charset="0"/>
              </a:rPr>
              <a:t>Decálogo para avanzar hacia una </a:t>
            </a:r>
            <a:r>
              <a:rPr lang="fr-FR" sz="3200" dirty="0" smtClean="0">
                <a:solidFill>
                  <a:schemeClr val="accent5">
                    <a:lumMod val="20000"/>
                    <a:lumOff val="80000"/>
                  </a:schemeClr>
                </a:solidFill>
                <a:latin typeface="Cambria" pitchFamily="18" charset="0"/>
                <a:ea typeface="Cambria" pitchFamily="18" charset="0"/>
              </a:rPr>
              <a:t/>
            </a:r>
            <a:br>
              <a:rPr lang="fr-FR" sz="3200" dirty="0" smtClean="0">
                <a:solidFill>
                  <a:schemeClr val="accent5">
                    <a:lumMod val="20000"/>
                    <a:lumOff val="80000"/>
                  </a:schemeClr>
                </a:solidFill>
                <a:latin typeface="Cambria" pitchFamily="18" charset="0"/>
                <a:ea typeface="Cambria" pitchFamily="18" charset="0"/>
              </a:rPr>
            </a:br>
            <a:r>
              <a:rPr lang="fr-FR" sz="3200" b="1" dirty="0" err="1" smtClean="0">
                <a:solidFill>
                  <a:schemeClr val="accent5">
                    <a:lumMod val="20000"/>
                    <a:lumOff val="80000"/>
                  </a:schemeClr>
                </a:solidFill>
                <a:latin typeface="Cambria" pitchFamily="18" charset="0"/>
                <a:ea typeface="Cambria" pitchFamily="18" charset="0"/>
              </a:rPr>
              <a:t>acuicultura</a:t>
            </a:r>
            <a:r>
              <a:rPr lang="fr-FR" sz="3200" b="1" dirty="0" smtClean="0">
                <a:solidFill>
                  <a:schemeClr val="accent5">
                    <a:lumMod val="20000"/>
                    <a:lumOff val="80000"/>
                  </a:schemeClr>
                </a:solidFill>
                <a:latin typeface="Cambria" pitchFamily="18" charset="0"/>
                <a:ea typeface="Cambria" pitchFamily="18" charset="0"/>
              </a:rPr>
              <a:t> </a:t>
            </a:r>
            <a:r>
              <a:rPr lang="fr-FR" sz="3200" b="1" dirty="0" err="1" smtClean="0">
                <a:solidFill>
                  <a:schemeClr val="accent5">
                    <a:lumMod val="20000"/>
                    <a:lumOff val="80000"/>
                  </a:schemeClr>
                </a:solidFill>
                <a:latin typeface="Cambria" pitchFamily="18" charset="0"/>
                <a:ea typeface="Cambria" pitchFamily="18" charset="0"/>
              </a:rPr>
              <a:t>sostenible</a:t>
            </a:r>
            <a:endParaRPr lang="es-ES" sz="3600" b="1" dirty="0">
              <a:solidFill>
                <a:schemeClr val="accent5">
                  <a:lumMod val="20000"/>
                  <a:lumOff val="80000"/>
                </a:schemeClr>
              </a:solidFill>
              <a:latin typeface="Cambria" pitchFamily="18" charset="0"/>
              <a:ea typeface="Cambria" pitchFamily="18" charset="0"/>
            </a:endParaRPr>
          </a:p>
        </p:txBody>
      </p:sp>
      <p:sp>
        <p:nvSpPr>
          <p:cNvPr id="7" name="6 CuadroTexto"/>
          <p:cNvSpPr txBox="1"/>
          <p:nvPr/>
        </p:nvSpPr>
        <p:spPr>
          <a:xfrm>
            <a:off x="611560" y="1314021"/>
            <a:ext cx="7848872" cy="584775"/>
          </a:xfrm>
          <a:prstGeom prst="rect">
            <a:avLst/>
          </a:prstGeom>
          <a:noFill/>
        </p:spPr>
        <p:txBody>
          <a:bodyPr wrap="square" rtlCol="0">
            <a:spAutoFit/>
          </a:bodyPr>
          <a:lstStyle/>
          <a:p>
            <a:pPr algn="ctr"/>
            <a:r>
              <a:rPr lang="es-ES" sz="1600" dirty="0"/>
              <a:t>Basado en las reflexiones de la jornada sobre Retos en el sector  de la acuicultura organizada por el </a:t>
            </a:r>
            <a:r>
              <a:rPr lang="es-ES" sz="1600" dirty="0" err="1"/>
              <a:t>cluster</a:t>
            </a:r>
            <a:r>
              <a:rPr lang="es-ES" sz="1600" dirty="0"/>
              <a:t>, </a:t>
            </a:r>
            <a:r>
              <a:rPr lang="es-ES" sz="1600" b="1" dirty="0" err="1">
                <a:solidFill>
                  <a:schemeClr val="accent1">
                    <a:lumMod val="75000"/>
                  </a:schemeClr>
                </a:solidFill>
              </a:rPr>
              <a:t>Acuiplus</a:t>
            </a:r>
            <a:r>
              <a:rPr lang="es-ES" sz="1600" dirty="0"/>
              <a:t> propone el siguiente decálogo de prioridades:</a:t>
            </a:r>
          </a:p>
        </p:txBody>
      </p:sp>
      <p:pic>
        <p:nvPicPr>
          <p:cNvPr id="2050" name="Picture 2" descr="Image result for sostenibilidad acuicultura"/>
          <p:cNvPicPr>
            <a:picLocks noChangeAspect="1" noChangeArrowheads="1"/>
          </p:cNvPicPr>
          <p:nvPr/>
        </p:nvPicPr>
        <p:blipFill rotWithShape="1">
          <a:blip r:embed="rId4">
            <a:extLst>
              <a:ext uri="{28A0092B-C50C-407E-A947-70E740481C1C}">
                <a14:useLocalDpi xmlns:a14="http://schemas.microsoft.com/office/drawing/2010/main" val="0"/>
              </a:ext>
            </a:extLst>
          </a:blip>
          <a:srcRect t="22658"/>
          <a:stretch/>
        </p:blipFill>
        <p:spPr bwMode="auto">
          <a:xfrm>
            <a:off x="-43777" y="2160288"/>
            <a:ext cx="1809773" cy="477918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314" name="Picture 2" descr="C:\Users\Raquel\Desktop\Sin-título-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11316" y="94142"/>
            <a:ext cx="1187543" cy="118754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Raquel\Desktop\Sin-título-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8713" y="81217"/>
            <a:ext cx="1187543" cy="118754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8 Diagrama"/>
          <p:cNvGraphicFramePr/>
          <p:nvPr>
            <p:extLst>
              <p:ext uri="{D42A27DB-BD31-4B8C-83A1-F6EECF244321}">
                <p14:modId xmlns:p14="http://schemas.microsoft.com/office/powerpoint/2010/main" val="57783715"/>
              </p:ext>
            </p:extLst>
          </p:nvPr>
        </p:nvGraphicFramePr>
        <p:xfrm>
          <a:off x="-18612" y="2168832"/>
          <a:ext cx="8557693" cy="453650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42611482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xmlns="" id="{1D0E221B-57C0-4F2B-BAAD-5E5D50121B1B}"/>
              </a:ext>
            </a:extLst>
          </p:cNvPr>
          <p:cNvGraphicFramePr/>
          <p:nvPr>
            <p:extLst>
              <p:ext uri="{D42A27DB-BD31-4B8C-83A1-F6EECF244321}">
                <p14:modId xmlns:p14="http://schemas.microsoft.com/office/powerpoint/2010/main" val="3441737876"/>
              </p:ext>
            </p:extLst>
          </p:nvPr>
        </p:nvGraphicFramePr>
        <p:xfrm>
          <a:off x="0" y="1268760"/>
          <a:ext cx="8820471" cy="54610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7" name="6 Grupo"/>
          <p:cNvGrpSpPr/>
          <p:nvPr/>
        </p:nvGrpSpPr>
        <p:grpSpPr>
          <a:xfrm>
            <a:off x="-36513" y="-27384"/>
            <a:ext cx="9217026" cy="947266"/>
            <a:chOff x="-36513" y="-27384"/>
            <a:chExt cx="9217026" cy="947266"/>
          </a:xfrm>
        </p:grpSpPr>
        <p:pic>
          <p:nvPicPr>
            <p:cNvPr id="8" name="Picture 2" descr="C:\Users\Raquel\Desktop\Logos y Fuentes\Group-1052-1024x252.png"/>
            <p:cNvPicPr>
              <a:picLocks noChangeAspect="1" noChangeArrowheads="1"/>
            </p:cNvPicPr>
            <p:nvPr/>
          </p:nvPicPr>
          <p:blipFill rotWithShape="1">
            <a:blip r:embed="rId7">
              <a:extLst>
                <a:ext uri="{28A0092B-C50C-407E-A947-70E740481C1C}">
                  <a14:useLocalDpi xmlns:a14="http://schemas.microsoft.com/office/drawing/2010/main" val="0"/>
                </a:ext>
              </a:extLst>
            </a:blip>
            <a:srcRect t="41762" b="16476"/>
            <a:stretch/>
          </p:blipFill>
          <p:spPr bwMode="auto">
            <a:xfrm>
              <a:off x="-36513" y="-27384"/>
              <a:ext cx="9217025" cy="947266"/>
            </a:xfrm>
            <a:prstGeom prst="rect">
              <a:avLst/>
            </a:prstGeom>
            <a:noFill/>
            <a:extLst>
              <a:ext uri="{909E8E84-426E-40DD-AFC4-6F175D3DCCD1}">
                <a14:hiddenFill xmlns:a14="http://schemas.microsoft.com/office/drawing/2010/main">
                  <a:solidFill>
                    <a:srgbClr val="FFFFFF"/>
                  </a:solidFill>
                </a14:hiddenFill>
              </a:ext>
            </a:extLst>
          </p:spPr>
        </p:pic>
        <p:grpSp>
          <p:nvGrpSpPr>
            <p:cNvPr id="9" name="8 Grupo"/>
            <p:cNvGrpSpPr/>
            <p:nvPr/>
          </p:nvGrpSpPr>
          <p:grpSpPr>
            <a:xfrm>
              <a:off x="1" y="106597"/>
              <a:ext cx="9180512" cy="802123"/>
              <a:chOff x="1" y="106597"/>
              <a:chExt cx="9180512" cy="802123"/>
            </a:xfrm>
          </p:grpSpPr>
          <p:pic>
            <p:nvPicPr>
              <p:cNvPr id="11" name="Picture 2" descr="C:\Users\Raquel\Desktop\Poster Acuiplus\logo\Logo Acuiplus PNG\Logo Acuiplus-3.png"/>
              <p:cNvPicPr>
                <a:picLocks noChangeAspect="1" noChangeArrowheads="1"/>
              </p:cNvPicPr>
              <p:nvPr/>
            </p:nvPicPr>
            <p:blipFill>
              <a:blip r:embed="rId8" cstate="print">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7020272" y="106597"/>
                <a:ext cx="2007863" cy="802123"/>
              </a:xfrm>
              <a:prstGeom prst="rect">
                <a:avLst/>
              </a:prstGeom>
              <a:noFill/>
              <a:extLst>
                <a:ext uri="{909E8E84-426E-40DD-AFC4-6F175D3DCCD1}">
                  <a14:hiddenFill xmlns:a14="http://schemas.microsoft.com/office/drawing/2010/main">
                    <a:solidFill>
                      <a:srgbClr val="FFFFFF"/>
                    </a:solidFill>
                  </a14:hiddenFill>
                </a:ext>
              </a:extLst>
            </p:spPr>
          </p:pic>
          <p:sp>
            <p:nvSpPr>
              <p:cNvPr id="12" name="1 Título">
                <a:extLst>
                  <a:ext uri="{FF2B5EF4-FFF2-40B4-BE49-F238E27FC236}">
                    <a16:creationId xmlns="" xmlns:a16="http://schemas.microsoft.com/office/drawing/2014/main" id="{F3B59FE2-2752-45C6-B669-925369BB0431}"/>
                  </a:ext>
                </a:extLst>
              </p:cNvPr>
              <p:cNvSpPr txBox="1">
                <a:spLocks/>
              </p:cNvSpPr>
              <p:nvPr/>
            </p:nvSpPr>
            <p:spPr>
              <a:xfrm>
                <a:off x="1" y="116633"/>
                <a:ext cx="9180512" cy="792087"/>
              </a:xfrm>
              <a:prstGeom prst="rect">
                <a:avLst/>
              </a:prstGeom>
              <a:noFill/>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gl-ES" sz="2400" i="1" dirty="0" smtClean="0">
                    <a:solidFill>
                      <a:schemeClr val="bg1"/>
                    </a:solidFill>
                    <a:latin typeface="Cambria" pitchFamily="18" charset="0"/>
                    <a:ea typeface="+mn-ea"/>
                    <a:cs typeface="+mn-cs"/>
                  </a:rPr>
                  <a:t>  </a:t>
                </a:r>
                <a:r>
                  <a:rPr lang="fr-FR" sz="2400" i="1" dirty="0">
                    <a:solidFill>
                      <a:schemeClr val="bg1"/>
                    </a:solidFill>
                    <a:latin typeface="Cambria" pitchFamily="18" charset="0"/>
                    <a:ea typeface="+mn-ea"/>
                    <a:cs typeface="+mn-cs"/>
                  </a:rPr>
                  <a:t>¿Cómo aplicamos la gestión </a:t>
                </a:r>
                <a:r>
                  <a:rPr lang="fr-FR" sz="2400" i="1" dirty="0" smtClean="0">
                    <a:solidFill>
                      <a:schemeClr val="bg1"/>
                    </a:solidFill>
                    <a:latin typeface="Cambria" pitchFamily="18" charset="0"/>
                    <a:ea typeface="+mn-ea"/>
                    <a:cs typeface="+mn-cs"/>
                  </a:rPr>
                  <a:t>conocimiento?</a:t>
                </a:r>
                <a:endParaRPr lang="fr-FR" sz="2400" i="1" dirty="0">
                  <a:solidFill>
                    <a:schemeClr val="bg1"/>
                  </a:solidFill>
                  <a:latin typeface="Cambria" pitchFamily="18" charset="0"/>
                  <a:ea typeface="+mn-ea"/>
                  <a:cs typeface="+mn-cs"/>
                </a:endParaRPr>
              </a:p>
            </p:txBody>
          </p:sp>
        </p:grpSp>
      </p:grpSp>
    </p:spTree>
    <p:extLst>
      <p:ext uri="{BB962C8B-B14F-4D97-AF65-F5344CB8AC3E}">
        <p14:creationId xmlns:p14="http://schemas.microsoft.com/office/powerpoint/2010/main" val="42587524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30" name="Picture 10" descr="Red, Ronda, Proyecto, Plan De, Calidad, Finanzas"/>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4531"/>
          <a:stretch/>
        </p:blipFill>
        <p:spPr bwMode="auto">
          <a:xfrm>
            <a:off x="4553743" y="816346"/>
            <a:ext cx="4698881" cy="299068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Resultado de imagen de connecting europe"/>
          <p:cNvPicPr>
            <a:picLocks noChangeAspect="1" noChangeArrowheads="1"/>
          </p:cNvPicPr>
          <p:nvPr/>
        </p:nvPicPr>
        <p:blipFill rotWithShape="1">
          <a:blip r:embed="rId3">
            <a:duotone>
              <a:schemeClr val="accent5">
                <a:shade val="45000"/>
                <a:satMod val="135000"/>
              </a:schemeClr>
              <a:prstClr val="white"/>
            </a:duotone>
            <a:extLst>
              <a:ext uri="{28A0092B-C50C-407E-A947-70E740481C1C}">
                <a14:useLocalDpi xmlns:a14="http://schemas.microsoft.com/office/drawing/2010/main" val="0"/>
              </a:ext>
            </a:extLst>
          </a:blip>
          <a:srcRect l="35522" t="17349" r="6817" b="30766"/>
          <a:stretch/>
        </p:blipFill>
        <p:spPr bwMode="auto">
          <a:xfrm>
            <a:off x="-177272" y="3807025"/>
            <a:ext cx="9429896" cy="3222455"/>
          </a:xfrm>
          <a:prstGeom prst="rect">
            <a:avLst/>
          </a:prstGeom>
          <a:noFill/>
          <a:extLst>
            <a:ext uri="{909E8E84-426E-40DD-AFC4-6F175D3DCCD1}">
              <a14:hiddenFill xmlns:a14="http://schemas.microsoft.com/office/drawing/2010/main">
                <a:solidFill>
                  <a:srgbClr val="FFFFFF"/>
                </a:solidFill>
              </a14:hiddenFill>
            </a:ext>
          </a:extLst>
        </p:spPr>
      </p:pic>
      <p:cxnSp>
        <p:nvCxnSpPr>
          <p:cNvPr id="19" name="18 Conector recto"/>
          <p:cNvCxnSpPr/>
          <p:nvPr/>
        </p:nvCxnSpPr>
        <p:spPr>
          <a:xfrm flipH="1" flipV="1">
            <a:off x="4553743" y="-27384"/>
            <a:ext cx="0" cy="3816432"/>
          </a:xfrm>
          <a:prstGeom prst="line">
            <a:avLst/>
          </a:prstGeom>
          <a:ln w="57150">
            <a:solidFill>
              <a:srgbClr val="3F976F"/>
            </a:solidFill>
          </a:ln>
        </p:spPr>
        <p:style>
          <a:lnRef idx="1">
            <a:schemeClr val="accent1"/>
          </a:lnRef>
          <a:fillRef idx="0">
            <a:schemeClr val="accent1"/>
          </a:fillRef>
          <a:effectRef idx="0">
            <a:schemeClr val="accent1"/>
          </a:effectRef>
          <a:fontRef idx="minor">
            <a:schemeClr val="tx1"/>
          </a:fontRef>
        </p:style>
      </p:cxnSp>
      <p:grpSp>
        <p:nvGrpSpPr>
          <p:cNvPr id="9" name="8 Grupo"/>
          <p:cNvGrpSpPr/>
          <p:nvPr/>
        </p:nvGrpSpPr>
        <p:grpSpPr>
          <a:xfrm>
            <a:off x="-36513" y="-27384"/>
            <a:ext cx="9217026" cy="947266"/>
            <a:chOff x="-36513" y="-27384"/>
            <a:chExt cx="9217026" cy="947266"/>
          </a:xfrm>
        </p:grpSpPr>
        <p:pic>
          <p:nvPicPr>
            <p:cNvPr id="10" name="Picture 2" descr="C:\Users\Raquel\Desktop\Logos y Fuentes\Group-1052-1024x252.png"/>
            <p:cNvPicPr>
              <a:picLocks noChangeAspect="1" noChangeArrowheads="1"/>
            </p:cNvPicPr>
            <p:nvPr/>
          </p:nvPicPr>
          <p:blipFill rotWithShape="1">
            <a:blip r:embed="rId4">
              <a:extLst>
                <a:ext uri="{28A0092B-C50C-407E-A947-70E740481C1C}">
                  <a14:useLocalDpi xmlns:a14="http://schemas.microsoft.com/office/drawing/2010/main" val="0"/>
                </a:ext>
              </a:extLst>
            </a:blip>
            <a:srcRect t="41762" b="16476"/>
            <a:stretch/>
          </p:blipFill>
          <p:spPr bwMode="auto">
            <a:xfrm>
              <a:off x="-36513" y="-27384"/>
              <a:ext cx="9217025" cy="947266"/>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10 Grupo"/>
            <p:cNvGrpSpPr/>
            <p:nvPr/>
          </p:nvGrpSpPr>
          <p:grpSpPr>
            <a:xfrm>
              <a:off x="1" y="106597"/>
              <a:ext cx="9180512" cy="802123"/>
              <a:chOff x="1" y="106597"/>
              <a:chExt cx="9180512" cy="802123"/>
            </a:xfrm>
          </p:grpSpPr>
          <p:pic>
            <p:nvPicPr>
              <p:cNvPr id="12" name="Picture 2" descr="C:\Users\Raquel\Desktop\Poster Acuiplus\logo\Logo Acuiplus PNG\Logo Acuiplus-3.png"/>
              <p:cNvPicPr>
                <a:picLocks noChangeAspect="1" noChangeArrowheads="1"/>
              </p:cNvPicPr>
              <p:nvPr/>
            </p:nvPicPr>
            <p:blipFill>
              <a:blip r:embed="rId5" cstate="print">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7020272" y="106597"/>
                <a:ext cx="2007863" cy="802123"/>
              </a:xfrm>
              <a:prstGeom prst="rect">
                <a:avLst/>
              </a:prstGeom>
              <a:noFill/>
              <a:extLst>
                <a:ext uri="{909E8E84-426E-40DD-AFC4-6F175D3DCCD1}">
                  <a14:hiddenFill xmlns:a14="http://schemas.microsoft.com/office/drawing/2010/main">
                    <a:solidFill>
                      <a:srgbClr val="FFFFFF"/>
                    </a:solidFill>
                  </a14:hiddenFill>
                </a:ext>
              </a:extLst>
            </p:spPr>
          </p:pic>
          <p:sp>
            <p:nvSpPr>
              <p:cNvPr id="13" name="1 Título">
                <a:extLst>
                  <a:ext uri="{FF2B5EF4-FFF2-40B4-BE49-F238E27FC236}">
                    <a16:creationId xmlns:a16="http://schemas.microsoft.com/office/drawing/2014/main" xmlns="" id="{F3B59FE2-2752-45C6-B669-925369BB0431}"/>
                  </a:ext>
                </a:extLst>
              </p:cNvPr>
              <p:cNvSpPr txBox="1">
                <a:spLocks/>
              </p:cNvSpPr>
              <p:nvPr/>
            </p:nvSpPr>
            <p:spPr>
              <a:xfrm>
                <a:off x="1" y="116633"/>
                <a:ext cx="9180512" cy="792087"/>
              </a:xfrm>
              <a:prstGeom prst="rect">
                <a:avLst/>
              </a:prstGeom>
              <a:noFill/>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ES" sz="2400" i="1" dirty="0" smtClean="0">
                    <a:solidFill>
                      <a:schemeClr val="bg1"/>
                    </a:solidFill>
                    <a:latin typeface="Cambria" pitchFamily="18" charset="0"/>
                    <a:ea typeface="+mn-ea"/>
                    <a:cs typeface="+mn-cs"/>
                  </a:rPr>
                  <a:t>	Nuestras acciones…</a:t>
                </a:r>
                <a:endParaRPr lang="fr-FR" sz="2400" i="1" dirty="0">
                  <a:solidFill>
                    <a:schemeClr val="bg1"/>
                  </a:solidFill>
                  <a:latin typeface="Cambria" pitchFamily="18" charset="0"/>
                  <a:ea typeface="+mn-ea"/>
                  <a:cs typeface="+mn-cs"/>
                </a:endParaRPr>
              </a:p>
            </p:txBody>
          </p:sp>
        </p:grpSp>
      </p:grpSp>
      <p:sp>
        <p:nvSpPr>
          <p:cNvPr id="22" name="21 CuadroTexto"/>
          <p:cNvSpPr txBox="1"/>
          <p:nvPr/>
        </p:nvSpPr>
        <p:spPr>
          <a:xfrm>
            <a:off x="2728307" y="5212993"/>
            <a:ext cx="3618737" cy="646331"/>
          </a:xfrm>
          <a:prstGeom prst="rect">
            <a:avLst/>
          </a:prstGeom>
          <a:solidFill>
            <a:srgbClr val="3F976F"/>
          </a:solidFill>
        </p:spPr>
        <p:txBody>
          <a:bodyPr wrap="square" rtlCol="0">
            <a:spAutoFit/>
          </a:bodyPr>
          <a:lstStyle/>
          <a:p>
            <a:pPr algn="ctr"/>
            <a:r>
              <a:rPr lang="en-US" b="1" dirty="0" err="1" smtClean="0">
                <a:solidFill>
                  <a:schemeClr val="accent5">
                    <a:lumMod val="20000"/>
                    <a:lumOff val="80000"/>
                  </a:schemeClr>
                </a:solidFill>
              </a:rPr>
              <a:t>Identificación</a:t>
            </a:r>
            <a:r>
              <a:rPr lang="en-US" b="1" dirty="0" smtClean="0">
                <a:solidFill>
                  <a:schemeClr val="accent5">
                    <a:lumMod val="20000"/>
                    <a:lumOff val="80000"/>
                  </a:schemeClr>
                </a:solidFill>
              </a:rPr>
              <a:t> de </a:t>
            </a:r>
            <a:r>
              <a:rPr lang="en-US" b="1" dirty="0" err="1" smtClean="0">
                <a:solidFill>
                  <a:schemeClr val="accent5">
                    <a:lumMod val="20000"/>
                    <a:lumOff val="80000"/>
                  </a:schemeClr>
                </a:solidFill>
              </a:rPr>
              <a:t>oportunidades</a:t>
            </a:r>
            <a:r>
              <a:rPr lang="en-US" b="1" dirty="0" smtClean="0">
                <a:solidFill>
                  <a:schemeClr val="accent5">
                    <a:lumMod val="20000"/>
                    <a:lumOff val="80000"/>
                  </a:schemeClr>
                </a:solidFill>
              </a:rPr>
              <a:t> de </a:t>
            </a:r>
            <a:r>
              <a:rPr lang="en-US" b="1" dirty="0" err="1" smtClean="0">
                <a:solidFill>
                  <a:schemeClr val="accent5">
                    <a:lumMod val="20000"/>
                    <a:lumOff val="80000"/>
                  </a:schemeClr>
                </a:solidFill>
              </a:rPr>
              <a:t>cooperación</a:t>
            </a:r>
            <a:r>
              <a:rPr lang="en-US" b="1" dirty="0" smtClean="0">
                <a:solidFill>
                  <a:schemeClr val="accent5">
                    <a:lumMod val="20000"/>
                    <a:lumOff val="80000"/>
                  </a:schemeClr>
                </a:solidFill>
              </a:rPr>
              <a:t> </a:t>
            </a:r>
            <a:r>
              <a:rPr lang="en-US" b="1" dirty="0" err="1" smtClean="0">
                <a:solidFill>
                  <a:schemeClr val="accent5">
                    <a:lumMod val="20000"/>
                    <a:lumOff val="80000"/>
                  </a:schemeClr>
                </a:solidFill>
              </a:rPr>
              <a:t>internacional</a:t>
            </a:r>
            <a:endParaRPr lang="en-US" b="1" dirty="0" smtClean="0">
              <a:solidFill>
                <a:schemeClr val="accent5">
                  <a:lumMod val="20000"/>
                  <a:lumOff val="80000"/>
                </a:schemeClr>
              </a:solidFill>
            </a:endParaRPr>
          </a:p>
        </p:txBody>
      </p:sp>
      <p:sp>
        <p:nvSpPr>
          <p:cNvPr id="24" name="23 CuadroTexto"/>
          <p:cNvSpPr txBox="1"/>
          <p:nvPr/>
        </p:nvSpPr>
        <p:spPr>
          <a:xfrm>
            <a:off x="4572000" y="2812746"/>
            <a:ext cx="2250300" cy="646331"/>
          </a:xfrm>
          <a:prstGeom prst="rect">
            <a:avLst/>
          </a:prstGeom>
          <a:solidFill>
            <a:srgbClr val="3F976F"/>
          </a:solidFill>
        </p:spPr>
        <p:txBody>
          <a:bodyPr wrap="square" rtlCol="0">
            <a:spAutoFit/>
          </a:bodyPr>
          <a:lstStyle/>
          <a:p>
            <a:pPr algn="ctr"/>
            <a:r>
              <a:rPr lang="es-ES" b="1" dirty="0" err="1" smtClean="0">
                <a:solidFill>
                  <a:schemeClr val="accent5">
                    <a:lumMod val="20000"/>
                    <a:lumOff val="80000"/>
                  </a:schemeClr>
                </a:solidFill>
              </a:rPr>
              <a:t>Proectos</a:t>
            </a:r>
            <a:r>
              <a:rPr lang="es-ES" b="1" dirty="0" smtClean="0">
                <a:solidFill>
                  <a:schemeClr val="accent5">
                    <a:lumMod val="20000"/>
                    <a:lumOff val="80000"/>
                  </a:schemeClr>
                </a:solidFill>
              </a:rPr>
              <a:t> nacionales e internacionales</a:t>
            </a:r>
            <a:endParaRPr lang="es-ES" b="1" dirty="0">
              <a:solidFill>
                <a:schemeClr val="accent5">
                  <a:lumMod val="20000"/>
                  <a:lumOff val="80000"/>
                </a:schemeClr>
              </a:solidFill>
            </a:endParaRPr>
          </a:p>
        </p:txBody>
      </p:sp>
      <p:sp>
        <p:nvSpPr>
          <p:cNvPr id="29" name="28 CuadroTexto"/>
          <p:cNvSpPr txBox="1"/>
          <p:nvPr/>
        </p:nvSpPr>
        <p:spPr>
          <a:xfrm>
            <a:off x="2728307" y="1697369"/>
            <a:ext cx="1825436" cy="1200329"/>
          </a:xfrm>
          <a:prstGeom prst="rect">
            <a:avLst/>
          </a:prstGeom>
          <a:solidFill>
            <a:srgbClr val="3F976F"/>
          </a:solidFill>
        </p:spPr>
        <p:txBody>
          <a:bodyPr wrap="square" rtlCol="0">
            <a:spAutoFit/>
          </a:bodyPr>
          <a:lstStyle/>
          <a:p>
            <a:pPr algn="ctr"/>
            <a:r>
              <a:rPr lang="es-ES" b="1" dirty="0" smtClean="0">
                <a:solidFill>
                  <a:schemeClr val="accent5">
                    <a:lumMod val="20000"/>
                    <a:lumOff val="80000"/>
                  </a:schemeClr>
                </a:solidFill>
              </a:rPr>
              <a:t>Misiones internacionales directas e inversas</a:t>
            </a:r>
            <a:endParaRPr lang="es-ES" b="1" dirty="0">
              <a:solidFill>
                <a:schemeClr val="accent5">
                  <a:lumMod val="20000"/>
                  <a:lumOff val="80000"/>
                </a:schemeClr>
              </a:solidFill>
            </a:endParaRPr>
          </a:p>
        </p:txBody>
      </p:sp>
      <p:cxnSp>
        <p:nvCxnSpPr>
          <p:cNvPr id="8" name="7 Conector recto"/>
          <p:cNvCxnSpPr/>
          <p:nvPr/>
        </p:nvCxnSpPr>
        <p:spPr>
          <a:xfrm>
            <a:off x="-36513" y="3789048"/>
            <a:ext cx="9180513" cy="0"/>
          </a:xfrm>
          <a:prstGeom prst="line">
            <a:avLst/>
          </a:prstGeom>
          <a:ln w="57150">
            <a:solidFill>
              <a:srgbClr val="3F976F"/>
            </a:solidFill>
          </a:ln>
        </p:spPr>
        <p:style>
          <a:lnRef idx="1">
            <a:schemeClr val="accent1"/>
          </a:lnRef>
          <a:fillRef idx="0">
            <a:schemeClr val="accent1"/>
          </a:fillRef>
          <a:effectRef idx="0">
            <a:schemeClr val="accent1"/>
          </a:effectRef>
          <a:fontRef idx="minor">
            <a:schemeClr val="tx1"/>
          </a:fontRef>
        </p:style>
      </p:cxnSp>
      <p:pic>
        <p:nvPicPr>
          <p:cNvPr id="1034" name="Picture 10"/>
          <p:cNvPicPr>
            <a:picLocks noChangeAspect="1" noChangeArrowheads="1"/>
          </p:cNvPicPr>
          <p:nvPr/>
        </p:nvPicPr>
        <p:blipFill>
          <a:blip r:embed="rId6">
            <a:clrChange>
              <a:clrFrom>
                <a:srgbClr val="FFFFFF"/>
              </a:clrFrom>
              <a:clrTo>
                <a:srgbClr val="FFFFFF">
                  <a:alpha val="0"/>
                </a:srgbClr>
              </a:clrTo>
            </a:clrChange>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18612" y="917100"/>
            <a:ext cx="2785267" cy="2853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33" name="Picture 13" descr="https://eatip.eu/wp-content/uploads/2018/02/Aquacultuur-Vlaanderen_Thumbnails-120x120.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63310" y="3970547"/>
            <a:ext cx="839873" cy="839874"/>
          </a:xfrm>
          <a:prstGeom prst="ellipse">
            <a:avLst/>
          </a:prstGeom>
          <a:noFill/>
          <a:extLst>
            <a:ext uri="{909E8E84-426E-40DD-AFC4-6F175D3DCCD1}">
              <a14:hiddenFill xmlns:a14="http://schemas.microsoft.com/office/drawing/2010/main">
                <a:solidFill>
                  <a:srgbClr val="FFFFFF"/>
                </a:solidFill>
              </a14:hiddenFill>
            </a:ext>
          </a:extLst>
        </p:spPr>
      </p:pic>
      <p:pic>
        <p:nvPicPr>
          <p:cNvPr id="5135" name="Picture 15" descr="https://eatip.eu/wp-content/uploads/2018/02/AQUIMER_logo-copie-120x120.png"/>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182348" y="5845153"/>
            <a:ext cx="1536586" cy="1536587"/>
          </a:xfrm>
          <a:prstGeom prst="rect">
            <a:avLst/>
          </a:prstGeom>
          <a:noFill/>
          <a:extLst>
            <a:ext uri="{909E8E84-426E-40DD-AFC4-6F175D3DCCD1}">
              <a14:hiddenFill xmlns:a14="http://schemas.microsoft.com/office/drawing/2010/main">
                <a:solidFill>
                  <a:srgbClr val="FFFFFF"/>
                </a:solidFill>
              </a14:hiddenFill>
            </a:ext>
          </a:extLst>
        </p:spPr>
      </p:pic>
      <p:pic>
        <p:nvPicPr>
          <p:cNvPr id="5137" name="Picture 17" descr="https://eatip.eu/wp-content/uploads/2018/03/PTEPA-120x120.png"/>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31448" y="3767197"/>
            <a:ext cx="1372030" cy="1372031"/>
          </a:xfrm>
          <a:prstGeom prst="rect">
            <a:avLst/>
          </a:prstGeom>
          <a:noFill/>
          <a:extLst>
            <a:ext uri="{909E8E84-426E-40DD-AFC4-6F175D3DCCD1}">
              <a14:hiddenFill xmlns:a14="http://schemas.microsoft.com/office/drawing/2010/main">
                <a:solidFill>
                  <a:srgbClr val="FFFFFF"/>
                </a:solidFill>
              </a14:hiddenFill>
            </a:ext>
          </a:extLst>
        </p:spPr>
      </p:pic>
      <p:pic>
        <p:nvPicPr>
          <p:cNvPr id="5139" name="Picture 19" descr="https://eatip.eu/wp-content/uploads/2018/02/AquaCircle-1-120x120.jpg"/>
          <p:cNvPicPr>
            <a:picLocks noChangeAspect="1" noChangeArrowheads="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708230" y="5030621"/>
            <a:ext cx="1143000" cy="1143001"/>
          </a:xfrm>
          <a:prstGeom prst="rect">
            <a:avLst/>
          </a:prstGeom>
          <a:noFill/>
          <a:extLst>
            <a:ext uri="{909E8E84-426E-40DD-AFC4-6F175D3DCCD1}">
              <a14:hiddenFill xmlns:a14="http://schemas.microsoft.com/office/drawing/2010/main">
                <a:solidFill>
                  <a:srgbClr val="FFFFFF"/>
                </a:solidFill>
              </a14:hiddenFill>
            </a:ext>
          </a:extLst>
        </p:spPr>
      </p:pic>
      <p:pic>
        <p:nvPicPr>
          <p:cNvPr id="5141" name="Picture 21" descr="https://eatip.eu/wp-content/uploads/2018/09/CETGA-Thumb-1-120x120.jpg"/>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82210" y="3924808"/>
            <a:ext cx="1369020" cy="1369021"/>
          </a:xfrm>
          <a:prstGeom prst="rect">
            <a:avLst/>
          </a:prstGeom>
          <a:noFill/>
          <a:extLst>
            <a:ext uri="{909E8E84-426E-40DD-AFC4-6F175D3DCCD1}">
              <a14:hiddenFill xmlns:a14="http://schemas.microsoft.com/office/drawing/2010/main">
                <a:solidFill>
                  <a:srgbClr val="FFFFFF"/>
                </a:solidFill>
              </a14:hiddenFill>
            </a:ext>
          </a:extLst>
        </p:spPr>
      </p:pic>
      <p:pic>
        <p:nvPicPr>
          <p:cNvPr id="5143" name="Picture 23" descr="https://eatip.eu/wp-content/uploads/2018/07/HETEPA-120x120.png"/>
          <p:cNvPicPr>
            <a:picLocks noChangeAspect="1" noChangeArrowheads="1"/>
          </p:cNvPicPr>
          <p:nvPr/>
        </p:nvPicPr>
        <p:blipFill rotWithShape="1">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t="22960" b="21827"/>
          <a:stretch/>
        </p:blipFill>
        <p:spPr bwMode="auto">
          <a:xfrm>
            <a:off x="1" y="5175368"/>
            <a:ext cx="1545861" cy="853506"/>
          </a:xfrm>
          <a:prstGeom prst="rect">
            <a:avLst/>
          </a:prstGeom>
          <a:noFill/>
          <a:extLst>
            <a:ext uri="{909E8E84-426E-40DD-AFC4-6F175D3DCCD1}">
              <a14:hiddenFill xmlns:a14="http://schemas.microsoft.com/office/drawing/2010/main">
                <a:solidFill>
                  <a:srgbClr val="FFFFFF"/>
                </a:solidFill>
              </a14:hiddenFill>
            </a:ext>
          </a:extLst>
        </p:spPr>
      </p:pic>
      <p:pic>
        <p:nvPicPr>
          <p:cNvPr id="5145" name="Picture 25" descr="https://eatip.eu/wp-content/uploads/2018/11/HUNATIP_thumb-120x120.png"/>
          <p:cNvPicPr>
            <a:picLocks noChangeAspect="1" noChangeArrowheads="1"/>
          </p:cNvPicPr>
          <p:nvPr/>
        </p:nvPicPr>
        <p:blipFill>
          <a:blip r:embed="rId1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06497" y="3770301"/>
            <a:ext cx="1240365" cy="1240367"/>
          </a:xfrm>
          <a:prstGeom prst="rect">
            <a:avLst/>
          </a:prstGeom>
          <a:noFill/>
          <a:extLst>
            <a:ext uri="{909E8E84-426E-40DD-AFC4-6F175D3DCCD1}">
              <a14:hiddenFill xmlns:a14="http://schemas.microsoft.com/office/drawing/2010/main">
                <a:solidFill>
                  <a:srgbClr val="FFFFFF"/>
                </a:solidFill>
              </a14:hiddenFill>
            </a:ext>
          </a:extLst>
        </p:spPr>
      </p:pic>
      <p:pic>
        <p:nvPicPr>
          <p:cNvPr id="5147" name="Picture 27" descr="https://eatip.eu/wp-content/uploads/2018/02/NCE-big-120x120.png"/>
          <p:cNvPicPr>
            <a:picLocks noChangeAspect="1" noChangeArrowheads="1"/>
          </p:cNvPicPr>
          <p:nvPr/>
        </p:nvPicPr>
        <p:blipFill>
          <a:blip r:embed="rId1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23539" y="5636945"/>
            <a:ext cx="1744794" cy="1744795"/>
          </a:xfrm>
          <a:prstGeom prst="rect">
            <a:avLst/>
          </a:prstGeom>
          <a:noFill/>
          <a:extLst>
            <a:ext uri="{909E8E84-426E-40DD-AFC4-6F175D3DCCD1}">
              <a14:hiddenFill xmlns:a14="http://schemas.microsoft.com/office/drawing/2010/main">
                <a:solidFill>
                  <a:srgbClr val="FFFFFF"/>
                </a:solidFill>
              </a14:hiddenFill>
            </a:ext>
          </a:extLst>
        </p:spPr>
      </p:pic>
      <p:pic>
        <p:nvPicPr>
          <p:cNvPr id="5149" name="Picture 29" descr="https://eatip.eu/wp-content/uploads/2018/02/KNAQ_logo-copie-120x120.jpg"/>
          <p:cNvPicPr>
            <a:picLocks noChangeAspect="1" noChangeArrowheads="1"/>
          </p:cNvPicPr>
          <p:nvPr/>
        </p:nvPicPr>
        <p:blipFill>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38460" y="5032579"/>
            <a:ext cx="1059774" cy="1059775"/>
          </a:xfrm>
          <a:prstGeom prst="rect">
            <a:avLst/>
          </a:prstGeom>
          <a:noFill/>
          <a:extLst>
            <a:ext uri="{909E8E84-426E-40DD-AFC4-6F175D3DCCD1}">
              <a14:hiddenFill xmlns:a14="http://schemas.microsoft.com/office/drawing/2010/main">
                <a:solidFill>
                  <a:srgbClr val="FFFFFF"/>
                </a:solidFill>
              </a14:hiddenFill>
            </a:ext>
          </a:extLst>
        </p:spPr>
      </p:pic>
      <p:pic>
        <p:nvPicPr>
          <p:cNvPr id="5151" name="Picture 31" descr="https://eatip.eu/wp-content/uploads/2018/02/Scottish-Aquaculture-Innovation-Centre-coie-120x120.jpg"/>
          <p:cNvPicPr>
            <a:picLocks noChangeAspect="1" noChangeArrowheads="1"/>
          </p:cNvPicPr>
          <p:nvPr/>
        </p:nvPicPr>
        <p:blipFill>
          <a:blip r:embed="rId1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83246" y="5212993"/>
            <a:ext cx="894909" cy="894910"/>
          </a:xfrm>
          <a:prstGeom prst="rect">
            <a:avLst/>
          </a:prstGeom>
          <a:noFill/>
          <a:extLst>
            <a:ext uri="{909E8E84-426E-40DD-AFC4-6F175D3DCCD1}">
              <a14:hiddenFill xmlns:a14="http://schemas.microsoft.com/office/drawing/2010/main">
                <a:solidFill>
                  <a:srgbClr val="FFFFFF"/>
                </a:solidFill>
              </a14:hiddenFill>
            </a:ext>
          </a:extLst>
        </p:spPr>
      </p:pic>
      <p:pic>
        <p:nvPicPr>
          <p:cNvPr id="5153" name="Picture 33" descr="https://eatip.eu/wp-content/uploads/2018/06/ITAQUA-thumb-120x120.png"/>
          <p:cNvPicPr>
            <a:picLocks noChangeAspect="1" noChangeArrowheads="1"/>
          </p:cNvPicPr>
          <p:nvPr/>
        </p:nvPicPr>
        <p:blipFill>
          <a:blip r:embed="rId1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1420" y="5926052"/>
            <a:ext cx="929957" cy="9299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81762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1156460">
            <a:off x="4823708" y="4386232"/>
            <a:ext cx="1762126" cy="9911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42"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2282"/>
          <a:stretch/>
        </p:blipFill>
        <p:spPr bwMode="auto">
          <a:xfrm>
            <a:off x="4653582" y="5394147"/>
            <a:ext cx="2978826" cy="14704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28" name="Picture 4" descr="Negocio, Equipo, Oficina, Ordenador PortÃ¡til"/>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4590257" y="919881"/>
            <a:ext cx="4553743" cy="3035829"/>
          </a:xfrm>
          <a:prstGeom prst="rect">
            <a:avLst/>
          </a:prstGeom>
          <a:noFill/>
          <a:extLst>
            <a:ext uri="{909E8E84-426E-40DD-AFC4-6F175D3DCCD1}">
              <a14:hiddenFill xmlns:a14="http://schemas.microsoft.com/office/drawing/2010/main">
                <a:solidFill>
                  <a:srgbClr val="FFFFFF"/>
                </a:solidFill>
              </a14:hiddenFill>
            </a:ext>
          </a:extLst>
        </p:spPr>
      </p:pic>
      <p:cxnSp>
        <p:nvCxnSpPr>
          <p:cNvPr id="19" name="18 Conector recto"/>
          <p:cNvCxnSpPr/>
          <p:nvPr/>
        </p:nvCxnSpPr>
        <p:spPr>
          <a:xfrm flipH="1" flipV="1">
            <a:off x="4553743" y="-27384"/>
            <a:ext cx="36514" cy="7056864"/>
          </a:xfrm>
          <a:prstGeom prst="line">
            <a:avLst/>
          </a:prstGeom>
          <a:ln w="57150">
            <a:solidFill>
              <a:srgbClr val="3F976F"/>
            </a:solidFill>
          </a:ln>
        </p:spPr>
        <p:style>
          <a:lnRef idx="1">
            <a:schemeClr val="accent1"/>
          </a:lnRef>
          <a:fillRef idx="0">
            <a:schemeClr val="accent1"/>
          </a:fillRef>
          <a:effectRef idx="0">
            <a:schemeClr val="accent1"/>
          </a:effectRef>
          <a:fontRef idx="minor">
            <a:schemeClr val="tx1"/>
          </a:fontRef>
        </p:style>
      </p:cxnSp>
      <p:grpSp>
        <p:nvGrpSpPr>
          <p:cNvPr id="9" name="8 Grupo"/>
          <p:cNvGrpSpPr/>
          <p:nvPr/>
        </p:nvGrpSpPr>
        <p:grpSpPr>
          <a:xfrm>
            <a:off x="-36513" y="-27384"/>
            <a:ext cx="9217026" cy="947266"/>
            <a:chOff x="-36513" y="-27384"/>
            <a:chExt cx="9217026" cy="947266"/>
          </a:xfrm>
        </p:grpSpPr>
        <p:pic>
          <p:nvPicPr>
            <p:cNvPr id="10" name="Picture 2" descr="C:\Users\Raquel\Desktop\Logos y Fuentes\Group-1052-1024x252.png"/>
            <p:cNvPicPr>
              <a:picLocks noChangeAspect="1" noChangeArrowheads="1"/>
            </p:cNvPicPr>
            <p:nvPr/>
          </p:nvPicPr>
          <p:blipFill rotWithShape="1">
            <a:blip r:embed="rId5">
              <a:extLst>
                <a:ext uri="{28A0092B-C50C-407E-A947-70E740481C1C}">
                  <a14:useLocalDpi xmlns:a14="http://schemas.microsoft.com/office/drawing/2010/main" val="0"/>
                </a:ext>
              </a:extLst>
            </a:blip>
            <a:srcRect t="41762" b="16476"/>
            <a:stretch/>
          </p:blipFill>
          <p:spPr bwMode="auto">
            <a:xfrm>
              <a:off x="-36513" y="-27384"/>
              <a:ext cx="9217025" cy="947266"/>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10 Grupo"/>
            <p:cNvGrpSpPr/>
            <p:nvPr/>
          </p:nvGrpSpPr>
          <p:grpSpPr>
            <a:xfrm>
              <a:off x="1" y="106597"/>
              <a:ext cx="9180512" cy="802123"/>
              <a:chOff x="1" y="106597"/>
              <a:chExt cx="9180512" cy="802123"/>
            </a:xfrm>
          </p:grpSpPr>
          <p:pic>
            <p:nvPicPr>
              <p:cNvPr id="12" name="Picture 2" descr="C:\Users\Raquel\Desktop\Poster Acuiplus\logo\Logo Acuiplus PNG\Logo Acuiplus-3.png"/>
              <p:cNvPicPr>
                <a:picLocks noChangeAspect="1" noChangeArrowheads="1"/>
              </p:cNvPicPr>
              <p:nvPr/>
            </p:nvPicPr>
            <p:blipFill>
              <a:blip r:embed="rId6" cstate="print">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7020272" y="106597"/>
                <a:ext cx="2007863" cy="802123"/>
              </a:xfrm>
              <a:prstGeom prst="rect">
                <a:avLst/>
              </a:prstGeom>
              <a:noFill/>
              <a:extLst>
                <a:ext uri="{909E8E84-426E-40DD-AFC4-6F175D3DCCD1}">
                  <a14:hiddenFill xmlns:a14="http://schemas.microsoft.com/office/drawing/2010/main">
                    <a:solidFill>
                      <a:srgbClr val="FFFFFF"/>
                    </a:solidFill>
                  </a14:hiddenFill>
                </a:ext>
              </a:extLst>
            </p:spPr>
          </p:pic>
          <p:sp>
            <p:nvSpPr>
              <p:cNvPr id="13" name="1 Título">
                <a:extLst>
                  <a:ext uri="{FF2B5EF4-FFF2-40B4-BE49-F238E27FC236}">
                    <a16:creationId xmlns:a16="http://schemas.microsoft.com/office/drawing/2014/main" xmlns="" id="{F3B59FE2-2752-45C6-B669-925369BB0431}"/>
                  </a:ext>
                </a:extLst>
              </p:cNvPr>
              <p:cNvSpPr txBox="1">
                <a:spLocks/>
              </p:cNvSpPr>
              <p:nvPr/>
            </p:nvSpPr>
            <p:spPr>
              <a:xfrm>
                <a:off x="1" y="116633"/>
                <a:ext cx="9180512" cy="792087"/>
              </a:xfrm>
              <a:prstGeom prst="rect">
                <a:avLst/>
              </a:prstGeom>
              <a:noFill/>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gl-ES" sz="2400" i="1" dirty="0" smtClean="0">
                    <a:solidFill>
                      <a:schemeClr val="bg1"/>
                    </a:solidFill>
                    <a:latin typeface="Cambria" pitchFamily="18" charset="0"/>
                    <a:ea typeface="+mn-ea"/>
                    <a:cs typeface="+mn-cs"/>
                  </a:rPr>
                  <a:t>  </a:t>
                </a:r>
                <a:r>
                  <a:rPr lang="gl-ES" sz="2400" i="1" dirty="0" err="1">
                    <a:solidFill>
                      <a:schemeClr val="bg1"/>
                    </a:solidFill>
                    <a:latin typeface="Cambria" pitchFamily="18" charset="0"/>
                    <a:ea typeface="+mn-ea"/>
                    <a:cs typeface="+mn-cs"/>
                  </a:rPr>
                  <a:t>	</a:t>
                </a:r>
                <a:r>
                  <a:rPr lang="gl-ES" sz="2400" i="1" dirty="0" err="1" smtClean="0">
                    <a:solidFill>
                      <a:schemeClr val="bg1"/>
                    </a:solidFill>
                    <a:latin typeface="Cambria" pitchFamily="18" charset="0"/>
                    <a:ea typeface="+mn-ea"/>
                    <a:cs typeface="+mn-cs"/>
                  </a:rPr>
                  <a:t>Nuestras</a:t>
                </a:r>
                <a:r>
                  <a:rPr lang="gl-ES" sz="2400" i="1" dirty="0" smtClean="0">
                    <a:solidFill>
                      <a:schemeClr val="bg1"/>
                    </a:solidFill>
                    <a:latin typeface="Cambria" pitchFamily="18" charset="0"/>
                    <a:ea typeface="+mn-ea"/>
                    <a:cs typeface="+mn-cs"/>
                  </a:rPr>
                  <a:t> acciones...</a:t>
                </a:r>
                <a:endParaRPr lang="fr-FR" sz="2400" i="1" dirty="0">
                  <a:solidFill>
                    <a:schemeClr val="bg1"/>
                  </a:solidFill>
                  <a:latin typeface="Cambria" pitchFamily="18" charset="0"/>
                  <a:ea typeface="+mn-ea"/>
                  <a:cs typeface="+mn-cs"/>
                </a:endParaRPr>
              </a:p>
            </p:txBody>
          </p:sp>
        </p:grpSp>
      </p:grpSp>
      <p:pic>
        <p:nvPicPr>
          <p:cNvPr id="5" name="Picture 2" descr="https://pbs.twimg.com/media/DxIPohqXcAEVcJE.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29414"/>
          <a:stretch/>
        </p:blipFill>
        <p:spPr bwMode="auto">
          <a:xfrm rot="21081734">
            <a:off x="7290343" y="5139228"/>
            <a:ext cx="1828292" cy="1718772"/>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2" name="21 CuadroTexto"/>
          <p:cNvSpPr txBox="1"/>
          <p:nvPr/>
        </p:nvSpPr>
        <p:spPr>
          <a:xfrm>
            <a:off x="4553743" y="3789048"/>
            <a:ext cx="2088533" cy="646331"/>
          </a:xfrm>
          <a:prstGeom prst="rect">
            <a:avLst/>
          </a:prstGeom>
          <a:solidFill>
            <a:srgbClr val="3F976F"/>
          </a:solidFill>
        </p:spPr>
        <p:txBody>
          <a:bodyPr wrap="square" rtlCol="0">
            <a:spAutoFit/>
          </a:bodyPr>
          <a:lstStyle/>
          <a:p>
            <a:pPr algn="ctr"/>
            <a:r>
              <a:rPr lang="es-ES" b="1" dirty="0" smtClean="0">
                <a:solidFill>
                  <a:schemeClr val="accent5">
                    <a:lumMod val="20000"/>
                    <a:lumOff val="80000"/>
                  </a:schemeClr>
                </a:solidFill>
              </a:rPr>
              <a:t>Jornadas y actividades</a:t>
            </a:r>
            <a:endParaRPr lang="es-ES" b="1" dirty="0">
              <a:solidFill>
                <a:schemeClr val="accent5">
                  <a:lumMod val="20000"/>
                  <a:lumOff val="80000"/>
                </a:schemeClr>
              </a:solidFill>
            </a:endParaRPr>
          </a:p>
        </p:txBody>
      </p:sp>
      <p:sp>
        <p:nvSpPr>
          <p:cNvPr id="24" name="23 CuadroTexto"/>
          <p:cNvSpPr txBox="1"/>
          <p:nvPr/>
        </p:nvSpPr>
        <p:spPr>
          <a:xfrm>
            <a:off x="4572000" y="1358724"/>
            <a:ext cx="1989526" cy="369332"/>
          </a:xfrm>
          <a:prstGeom prst="rect">
            <a:avLst/>
          </a:prstGeom>
          <a:solidFill>
            <a:srgbClr val="3F976F"/>
          </a:solidFill>
        </p:spPr>
        <p:txBody>
          <a:bodyPr wrap="square" rtlCol="0">
            <a:spAutoFit/>
          </a:bodyPr>
          <a:lstStyle/>
          <a:p>
            <a:pPr algn="ctr"/>
            <a:r>
              <a:rPr lang="es-ES" b="1" dirty="0" smtClean="0">
                <a:solidFill>
                  <a:schemeClr val="accent5">
                    <a:lumMod val="20000"/>
                    <a:lumOff val="80000"/>
                  </a:schemeClr>
                </a:solidFill>
              </a:rPr>
              <a:t>Grupos de </a:t>
            </a:r>
            <a:r>
              <a:rPr lang="es-ES" b="1" dirty="0" err="1" smtClean="0">
                <a:solidFill>
                  <a:schemeClr val="accent5">
                    <a:lumMod val="20000"/>
                    <a:lumOff val="80000"/>
                  </a:schemeClr>
                </a:solidFill>
              </a:rPr>
              <a:t>Trabjo</a:t>
            </a:r>
            <a:endParaRPr lang="es-ES" b="1" dirty="0">
              <a:solidFill>
                <a:schemeClr val="accent5">
                  <a:lumMod val="20000"/>
                  <a:lumOff val="80000"/>
                </a:schemeClr>
              </a:solidFill>
            </a:endParaRPr>
          </a:p>
        </p:txBody>
      </p:sp>
      <p:sp>
        <p:nvSpPr>
          <p:cNvPr id="26" name="25 CuadroTexto"/>
          <p:cNvSpPr txBox="1"/>
          <p:nvPr/>
        </p:nvSpPr>
        <p:spPr>
          <a:xfrm>
            <a:off x="341436" y="3789047"/>
            <a:ext cx="2088533" cy="646331"/>
          </a:xfrm>
          <a:prstGeom prst="rect">
            <a:avLst/>
          </a:prstGeom>
          <a:solidFill>
            <a:srgbClr val="3F976F"/>
          </a:solidFill>
        </p:spPr>
        <p:txBody>
          <a:bodyPr wrap="square" rtlCol="0">
            <a:spAutoFit/>
          </a:bodyPr>
          <a:lstStyle/>
          <a:p>
            <a:pPr algn="ctr"/>
            <a:r>
              <a:rPr lang="es-ES" b="1" dirty="0" smtClean="0">
                <a:solidFill>
                  <a:schemeClr val="accent5">
                    <a:lumMod val="20000"/>
                    <a:lumOff val="80000"/>
                  </a:schemeClr>
                </a:solidFill>
              </a:rPr>
              <a:t>Acciones de comunicación</a:t>
            </a:r>
            <a:endParaRPr lang="es-ES" b="1" dirty="0">
              <a:solidFill>
                <a:schemeClr val="accent5">
                  <a:lumMod val="20000"/>
                  <a:lumOff val="80000"/>
                </a:schemeClr>
              </a:solidFill>
            </a:endParaRPr>
          </a:p>
        </p:txBody>
      </p:sp>
      <p:pic>
        <p:nvPicPr>
          <p:cNvPr id="1029" name="Picture 5"/>
          <p:cNvPicPr>
            <a:picLocks noChangeAspect="1" noChangeArrowheads="1"/>
          </p:cNvPicPr>
          <p:nvPr/>
        </p:nvPicPr>
        <p:blipFill>
          <a:blip r:embed="rId8" cstate="print">
            <a:clrChange>
              <a:clrFrom>
                <a:srgbClr val="FFFFFF"/>
              </a:clrFrom>
              <a:clrTo>
                <a:srgbClr val="FFFFFF">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834635" y="1059817"/>
            <a:ext cx="900989" cy="967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9" cstate="print">
            <a:clrChange>
              <a:clrFrom>
                <a:srgbClr val="FFFFFF"/>
              </a:clrFrom>
              <a:clrTo>
                <a:srgbClr val="FFFFFF">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846824" y="1997634"/>
            <a:ext cx="1025150" cy="99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10" cstate="print">
            <a:clrChange>
              <a:clrFrom>
                <a:srgbClr val="FFFFFF"/>
              </a:clrFrom>
              <a:clrTo>
                <a:srgbClr val="FFFFFF">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681177" y="2348856"/>
            <a:ext cx="1121387" cy="1081724"/>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11" cstate="print">
            <a:clrChange>
              <a:clrFrom>
                <a:srgbClr val="FFFFFF"/>
              </a:clrFrom>
              <a:clrTo>
                <a:srgbClr val="FFFFFF">
                  <a:alpha val="0"/>
                </a:srgbClr>
              </a:clrTo>
            </a:clrChange>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6561526" y="1179867"/>
            <a:ext cx="683498" cy="764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a:blip r:embed="rId12" cstate="print">
            <a:clrChange>
              <a:clrFrom>
                <a:srgbClr val="FFFFFF"/>
              </a:clrFrom>
              <a:clrTo>
                <a:srgbClr val="FFFFFF">
                  <a:alpha val="0"/>
                </a:srgbClr>
              </a:clrTo>
            </a:clrChange>
            <a:duotone>
              <a:prstClr val="black"/>
              <a:schemeClr val="accent5">
                <a:tint val="45000"/>
                <a:satMod val="400000"/>
              </a:schemeClr>
            </a:duotone>
            <a:extLst>
              <a:ext uri="{BEBA8EAE-BF5A-486C-A8C5-ECC9F3942E4B}">
                <a14:imgProps xmlns:a14="http://schemas.microsoft.com/office/drawing/2010/main">
                  <a14:imgLayer r:embed="rId1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6260792" y="2467050"/>
            <a:ext cx="969430" cy="1003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22 CuadroTexto"/>
          <p:cNvSpPr txBox="1"/>
          <p:nvPr/>
        </p:nvSpPr>
        <p:spPr>
          <a:xfrm>
            <a:off x="4572000" y="2888928"/>
            <a:ext cx="1620216" cy="338554"/>
          </a:xfrm>
          <a:prstGeom prst="rect">
            <a:avLst/>
          </a:prstGeom>
          <a:noFill/>
        </p:spPr>
        <p:txBody>
          <a:bodyPr wrap="square" rtlCol="0">
            <a:spAutoFit/>
          </a:bodyPr>
          <a:lstStyle/>
          <a:p>
            <a:pPr algn="ctr"/>
            <a:r>
              <a:rPr lang="es-ES" sz="1600" b="1" dirty="0" smtClean="0">
                <a:solidFill>
                  <a:schemeClr val="accent5">
                    <a:lumMod val="50000"/>
                  </a:schemeClr>
                </a:solidFill>
              </a:rPr>
              <a:t>Sostenibilidad</a:t>
            </a:r>
            <a:endParaRPr lang="es-ES" sz="1600" b="1" dirty="0">
              <a:solidFill>
                <a:schemeClr val="accent5">
                  <a:lumMod val="50000"/>
                </a:schemeClr>
              </a:solidFill>
            </a:endParaRPr>
          </a:p>
        </p:txBody>
      </p:sp>
      <p:sp>
        <p:nvSpPr>
          <p:cNvPr id="37" name="36 CuadroTexto"/>
          <p:cNvSpPr txBox="1"/>
          <p:nvPr/>
        </p:nvSpPr>
        <p:spPr>
          <a:xfrm>
            <a:off x="5922180" y="3329704"/>
            <a:ext cx="1620216" cy="338554"/>
          </a:xfrm>
          <a:prstGeom prst="rect">
            <a:avLst/>
          </a:prstGeom>
          <a:noFill/>
        </p:spPr>
        <p:txBody>
          <a:bodyPr wrap="square" rtlCol="0">
            <a:spAutoFit/>
          </a:bodyPr>
          <a:lstStyle/>
          <a:p>
            <a:pPr algn="ctr"/>
            <a:r>
              <a:rPr lang="es-ES" sz="1600" b="1" dirty="0" smtClean="0">
                <a:solidFill>
                  <a:schemeClr val="accent5">
                    <a:lumMod val="50000"/>
                  </a:schemeClr>
                </a:solidFill>
              </a:rPr>
              <a:t>Formación</a:t>
            </a:r>
            <a:endParaRPr lang="es-ES" sz="1600" b="1" dirty="0">
              <a:solidFill>
                <a:schemeClr val="accent5">
                  <a:lumMod val="50000"/>
                </a:schemeClr>
              </a:solidFill>
            </a:endParaRPr>
          </a:p>
        </p:txBody>
      </p:sp>
      <p:sp>
        <p:nvSpPr>
          <p:cNvPr id="38" name="37 CuadroTexto"/>
          <p:cNvSpPr txBox="1"/>
          <p:nvPr/>
        </p:nvSpPr>
        <p:spPr>
          <a:xfrm>
            <a:off x="7442781" y="1961568"/>
            <a:ext cx="1719831" cy="338554"/>
          </a:xfrm>
          <a:prstGeom prst="rect">
            <a:avLst/>
          </a:prstGeom>
          <a:noFill/>
        </p:spPr>
        <p:txBody>
          <a:bodyPr wrap="square" rtlCol="0">
            <a:spAutoFit/>
          </a:bodyPr>
          <a:lstStyle/>
          <a:p>
            <a:pPr algn="ctr"/>
            <a:r>
              <a:rPr lang="es-ES" sz="1600" b="1" dirty="0" smtClean="0">
                <a:solidFill>
                  <a:schemeClr val="accent5">
                    <a:lumMod val="50000"/>
                  </a:schemeClr>
                </a:solidFill>
              </a:rPr>
              <a:t>Comunicación</a:t>
            </a:r>
            <a:endParaRPr lang="es-ES" sz="1600" b="1" dirty="0">
              <a:solidFill>
                <a:schemeClr val="accent5">
                  <a:lumMod val="50000"/>
                </a:schemeClr>
              </a:solidFill>
            </a:endParaRPr>
          </a:p>
        </p:txBody>
      </p:sp>
      <p:sp>
        <p:nvSpPr>
          <p:cNvPr id="39" name="38 CuadroTexto"/>
          <p:cNvSpPr txBox="1"/>
          <p:nvPr/>
        </p:nvSpPr>
        <p:spPr>
          <a:xfrm>
            <a:off x="6012192" y="1988808"/>
            <a:ext cx="1620216" cy="338554"/>
          </a:xfrm>
          <a:prstGeom prst="rect">
            <a:avLst/>
          </a:prstGeom>
          <a:noFill/>
        </p:spPr>
        <p:txBody>
          <a:bodyPr wrap="square" rtlCol="0">
            <a:spAutoFit/>
          </a:bodyPr>
          <a:lstStyle/>
          <a:p>
            <a:pPr algn="ctr"/>
            <a:r>
              <a:rPr lang="es-ES" sz="1600" b="1" dirty="0" err="1" smtClean="0">
                <a:solidFill>
                  <a:schemeClr val="accent5">
                    <a:lumMod val="50000"/>
                  </a:schemeClr>
                </a:solidFill>
              </a:rPr>
              <a:t>Microalgas</a:t>
            </a:r>
            <a:endParaRPr lang="es-ES" sz="1600" b="1" dirty="0" smtClean="0">
              <a:solidFill>
                <a:schemeClr val="accent5">
                  <a:lumMod val="50000"/>
                </a:schemeClr>
              </a:solidFill>
            </a:endParaRPr>
          </a:p>
        </p:txBody>
      </p:sp>
      <p:sp>
        <p:nvSpPr>
          <p:cNvPr id="40" name="39 CuadroTexto"/>
          <p:cNvSpPr txBox="1"/>
          <p:nvPr/>
        </p:nvSpPr>
        <p:spPr>
          <a:xfrm>
            <a:off x="7492588" y="3259723"/>
            <a:ext cx="1620216" cy="338554"/>
          </a:xfrm>
          <a:prstGeom prst="rect">
            <a:avLst/>
          </a:prstGeom>
          <a:noFill/>
        </p:spPr>
        <p:txBody>
          <a:bodyPr wrap="square" rtlCol="0">
            <a:spAutoFit/>
          </a:bodyPr>
          <a:lstStyle/>
          <a:p>
            <a:pPr algn="ctr"/>
            <a:r>
              <a:rPr lang="es-ES" sz="1600" b="1" dirty="0" smtClean="0">
                <a:solidFill>
                  <a:schemeClr val="accent5">
                    <a:lumMod val="50000"/>
                  </a:schemeClr>
                </a:solidFill>
              </a:rPr>
              <a:t>Salud animal</a:t>
            </a:r>
            <a:endParaRPr lang="es-ES" sz="1600" b="1" dirty="0">
              <a:solidFill>
                <a:schemeClr val="accent5">
                  <a:lumMod val="50000"/>
                </a:schemeClr>
              </a:solidFill>
            </a:endParaRPr>
          </a:p>
        </p:txBody>
      </p:sp>
      <p:pic>
        <p:nvPicPr>
          <p:cNvPr id="41"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rot="319604">
            <a:off x="6630077" y="3846101"/>
            <a:ext cx="2513923" cy="1414678"/>
          </a:xfrm>
          <a:prstGeom prst="rect">
            <a:avLst/>
          </a:prstGeom>
          <a:solidFill>
            <a:srgbClr val="FFFFFF">
              <a:shade val="85000"/>
            </a:srgbClr>
          </a:solidFill>
          <a:ln w="571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cxnSp>
        <p:nvCxnSpPr>
          <p:cNvPr id="8" name="7 Conector recto"/>
          <p:cNvCxnSpPr/>
          <p:nvPr/>
        </p:nvCxnSpPr>
        <p:spPr>
          <a:xfrm>
            <a:off x="-36513" y="3789048"/>
            <a:ext cx="9180513" cy="0"/>
          </a:xfrm>
          <a:prstGeom prst="line">
            <a:avLst/>
          </a:prstGeom>
          <a:ln w="57150">
            <a:solidFill>
              <a:srgbClr val="3F976F"/>
            </a:solidFill>
          </a:ln>
        </p:spPr>
        <p:style>
          <a:lnRef idx="1">
            <a:schemeClr val="accent1"/>
          </a:lnRef>
          <a:fillRef idx="0">
            <a:schemeClr val="accent1"/>
          </a:fillRef>
          <a:effectRef idx="0">
            <a:schemeClr val="accent1"/>
          </a:effectRef>
          <a:fontRef idx="minor">
            <a:schemeClr val="tx1"/>
          </a:fontRef>
        </p:style>
      </p:cxnSp>
      <p:grpSp>
        <p:nvGrpSpPr>
          <p:cNvPr id="30" name="29 Grupo"/>
          <p:cNvGrpSpPr/>
          <p:nvPr/>
        </p:nvGrpSpPr>
        <p:grpSpPr>
          <a:xfrm>
            <a:off x="2583152" y="3948815"/>
            <a:ext cx="1898836" cy="1537854"/>
            <a:chOff x="2579541" y="4180962"/>
            <a:chExt cx="1898836" cy="1537854"/>
          </a:xfrm>
        </p:grpSpPr>
        <p:pic>
          <p:nvPicPr>
            <p:cNvPr id="1036" name="Picture 12"/>
            <p:cNvPicPr>
              <a:picLocks noChangeAspect="1" noChangeArrowheads="1"/>
            </p:cNvPicPr>
            <p:nvPr/>
          </p:nvPicPr>
          <p:blipFill rotWithShape="1">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l="1227" t="4684" r="3492" b="5029"/>
            <a:stretch/>
          </p:blipFill>
          <p:spPr bwMode="auto">
            <a:xfrm>
              <a:off x="2579541" y="4180962"/>
              <a:ext cx="1898836" cy="153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5" name="Picture 11"/>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r="7699"/>
            <a:stretch/>
          </p:blipFill>
          <p:spPr bwMode="auto">
            <a:xfrm>
              <a:off x="2851200" y="4314017"/>
              <a:ext cx="1330228" cy="697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037" name="Picture 13"/>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b="3281"/>
          <a:stretch/>
        </p:blipFill>
        <p:spPr bwMode="auto">
          <a:xfrm>
            <a:off x="321422" y="5011682"/>
            <a:ext cx="900553" cy="1555783"/>
          </a:xfrm>
          <a:prstGeom prst="rect">
            <a:avLst/>
          </a:prstGeom>
          <a:noFill/>
          <a:ln w="28575">
            <a:solidFill>
              <a:srgbClr val="3F976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8" name="Picture 14"/>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r="16686"/>
          <a:stretch/>
        </p:blipFill>
        <p:spPr bwMode="auto">
          <a:xfrm>
            <a:off x="2854811" y="5648683"/>
            <a:ext cx="1433549" cy="1069639"/>
          </a:xfrm>
          <a:prstGeom prst="rect">
            <a:avLst/>
          </a:prstGeom>
          <a:noFill/>
          <a:ln w="38100">
            <a:solidFill>
              <a:srgbClr val="3F976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9" name="Picture 15"/>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t="11718"/>
          <a:stretch/>
        </p:blipFill>
        <p:spPr bwMode="auto">
          <a:xfrm>
            <a:off x="1402791" y="5789572"/>
            <a:ext cx="1219022" cy="881405"/>
          </a:xfrm>
          <a:prstGeom prst="rect">
            <a:avLst/>
          </a:prstGeom>
          <a:noFill/>
          <a:ln w="28575">
            <a:solidFill>
              <a:srgbClr val="3F976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0" name="Picture 16"/>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1627224" y="4407038"/>
            <a:ext cx="931152" cy="1209288"/>
          </a:xfrm>
          <a:prstGeom prst="rect">
            <a:avLst/>
          </a:prstGeom>
          <a:noFill/>
          <a:ln w="9525">
            <a:solidFill>
              <a:srgbClr val="3F976F"/>
            </a:solidFill>
            <a:miter lim="800000"/>
            <a:headEnd/>
            <a:tailEnd/>
          </a:ln>
          <a:effectLst>
            <a:outerShdw dist="35921" dir="2700000" algn="ctr" rotWithShape="0">
              <a:schemeClr val="bg2"/>
            </a:outerShdw>
          </a:effectLst>
          <a:scene3d>
            <a:camera prst="perspectiveHeroicExtremeLeftFacing"/>
            <a:lightRig rig="threePt" dir="t"/>
          </a:scene3d>
          <a:extLst>
            <a:ext uri="{909E8E84-426E-40DD-AFC4-6F175D3DCCD1}">
              <a14:hiddenFill xmlns:a14="http://schemas.microsoft.com/office/drawing/2010/main">
                <a:solidFill>
                  <a:schemeClr val="accent1"/>
                </a:solidFill>
              </a14:hiddenFill>
            </a:ext>
          </a:extLst>
        </p:spPr>
      </p:pic>
      <p:pic>
        <p:nvPicPr>
          <p:cNvPr id="58" name="57 Imagen">
            <a:hlinkClick r:id="rId21"/>
          </p:cNvPr>
          <p:cNvPicPr/>
          <p:nvPr/>
        </p:nvPicPr>
        <p:blipFill>
          <a:blip r:embed="rId22" cstate="print">
            <a:clrChange>
              <a:clrFrom>
                <a:srgbClr val="FFFFFF"/>
              </a:clrFrom>
              <a:clrTo>
                <a:srgbClr val="FFFFFF">
                  <a:alpha val="0"/>
                </a:srgbClr>
              </a:clrTo>
            </a:clrChange>
            <a:extLst>
              <a:ext uri="{BEBA8EAE-BF5A-486C-A8C5-ECC9F3942E4B}">
                <a14:imgProps xmlns:a14="http://schemas.microsoft.com/office/drawing/2010/main">
                  <a14:imgLayer r:embed="rId2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96707" y="4756902"/>
            <a:ext cx="396000" cy="360000"/>
          </a:xfrm>
          <a:prstGeom prst="rect">
            <a:avLst/>
          </a:prstGeom>
        </p:spPr>
      </p:pic>
      <p:pic>
        <p:nvPicPr>
          <p:cNvPr id="59" name="58 Imagen">
            <a:hlinkClick r:id="rId24"/>
          </p:cNvPr>
          <p:cNvPicPr>
            <a:picLocks noChangeAspect="1"/>
          </p:cNvPicPr>
          <p:nvPr/>
        </p:nvPicPr>
        <p:blipFill>
          <a:blip r:embed="rId2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22420" y="5519222"/>
            <a:ext cx="361011" cy="315935"/>
          </a:xfrm>
          <a:prstGeom prst="rect">
            <a:avLst/>
          </a:prstGeom>
        </p:spPr>
      </p:pic>
      <p:pic>
        <p:nvPicPr>
          <p:cNvPr id="57" name="56 Imagen">
            <a:hlinkClick r:id="rId26"/>
          </p:cNvPr>
          <p:cNvPicPr>
            <a:picLocks noChangeAspect="1"/>
          </p:cNvPicPr>
          <p:nvPr/>
        </p:nvPicPr>
        <p:blipFill>
          <a:blip r:embed="rId27" cstate="print">
            <a:clrChange>
              <a:clrFrom>
                <a:srgbClr val="0084B1"/>
              </a:clrFrom>
              <a:clrTo>
                <a:srgbClr val="0084B1">
                  <a:alpha val="0"/>
                </a:srgbClr>
              </a:clrTo>
            </a:clrChange>
            <a:extLst>
              <a:ext uri="{BEBA8EAE-BF5A-486C-A8C5-ECC9F3942E4B}">
                <a14:imgProps xmlns:a14="http://schemas.microsoft.com/office/drawing/2010/main">
                  <a14:imgLayer r:embed="rId28">
                    <a14:imgEffect>
                      <a14:colorTemperature colorTemp="5900"/>
                    </a14:imgEffect>
                  </a14:imgLayer>
                </a14:imgProps>
              </a:ext>
              <a:ext uri="{28A0092B-C50C-407E-A947-70E740481C1C}">
                <a14:useLocalDpi xmlns:a14="http://schemas.microsoft.com/office/drawing/2010/main" val="0"/>
              </a:ext>
            </a:extLst>
          </a:blip>
          <a:stretch>
            <a:fillRect/>
          </a:stretch>
        </p:blipFill>
        <p:spPr>
          <a:xfrm>
            <a:off x="3924016" y="5518162"/>
            <a:ext cx="261023" cy="261041"/>
          </a:xfrm>
          <a:prstGeom prst="rect">
            <a:avLst/>
          </a:prstGeom>
        </p:spPr>
      </p:pic>
      <p:pic>
        <p:nvPicPr>
          <p:cNvPr id="60" name="Picture 5"/>
          <p:cNvPicPr>
            <a:picLocks noChangeAspect="1" noChangeArrowheads="1"/>
          </p:cNvPicPr>
          <p:nvPr/>
        </p:nvPicPr>
        <p:blipFill rotWithShape="1">
          <a:blip r:embed="rId29" cstate="print">
            <a:extLst>
              <a:ext uri="{28A0092B-C50C-407E-A947-70E740481C1C}">
                <a14:useLocalDpi xmlns:a14="http://schemas.microsoft.com/office/drawing/2010/main" val="0"/>
              </a:ext>
            </a:extLst>
          </a:blip>
          <a:srcRect t="25695" r="27064"/>
          <a:stretch/>
        </p:blipFill>
        <p:spPr bwMode="auto">
          <a:xfrm>
            <a:off x="192686" y="1856270"/>
            <a:ext cx="2430324" cy="139270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 name="Picture 6"/>
          <p:cNvPicPr>
            <a:picLocks noChangeAspect="1" noChangeArrowheads="1"/>
          </p:cNvPicPr>
          <p:nvPr/>
        </p:nvPicPr>
        <p:blipFill rotWithShape="1">
          <a:blip r:embed="rId30" cstate="print">
            <a:extLst>
              <a:ext uri="{28A0092B-C50C-407E-A947-70E740481C1C}">
                <a14:useLocalDpi xmlns:a14="http://schemas.microsoft.com/office/drawing/2010/main" val="0"/>
              </a:ext>
            </a:extLst>
          </a:blip>
          <a:srcRect l="21854" t="20584" r="21926" b="11906"/>
          <a:stretch/>
        </p:blipFill>
        <p:spPr bwMode="auto">
          <a:xfrm>
            <a:off x="2693972" y="998676"/>
            <a:ext cx="1698004" cy="114693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2" name="Picture 2"/>
          <p:cNvPicPr>
            <a:picLocks noChangeAspect="1" noChangeArrowheads="1"/>
          </p:cNvPicPr>
          <p:nvPr/>
        </p:nvPicPr>
        <p:blipFill rotWithShape="1">
          <a:blip r:embed="rId31" cstate="print">
            <a:extLst>
              <a:ext uri="{28A0092B-C50C-407E-A947-70E740481C1C}">
                <a14:useLocalDpi xmlns:a14="http://schemas.microsoft.com/office/drawing/2010/main" val="0"/>
              </a:ext>
            </a:extLst>
          </a:blip>
          <a:srcRect l="32109" t="18195" r="30938" b="38965"/>
          <a:stretch/>
        </p:blipFill>
        <p:spPr bwMode="auto">
          <a:xfrm>
            <a:off x="2422768" y="2293834"/>
            <a:ext cx="2016843" cy="131519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3" name="62 CuadroTexto"/>
          <p:cNvSpPr txBox="1"/>
          <p:nvPr/>
        </p:nvSpPr>
        <p:spPr>
          <a:xfrm>
            <a:off x="-6074" y="998676"/>
            <a:ext cx="2088533" cy="369332"/>
          </a:xfrm>
          <a:prstGeom prst="rect">
            <a:avLst/>
          </a:prstGeom>
          <a:solidFill>
            <a:srgbClr val="3F976F"/>
          </a:solidFill>
        </p:spPr>
        <p:txBody>
          <a:bodyPr wrap="square" rtlCol="0">
            <a:spAutoFit/>
          </a:bodyPr>
          <a:lstStyle/>
          <a:p>
            <a:pPr algn="ctr"/>
            <a:r>
              <a:rPr lang="es-ES" b="1" dirty="0" smtClean="0">
                <a:solidFill>
                  <a:schemeClr val="accent5">
                    <a:lumMod val="20000"/>
                    <a:lumOff val="80000"/>
                  </a:schemeClr>
                </a:solidFill>
              </a:rPr>
              <a:t>Ferias y Congresos</a:t>
            </a:r>
            <a:endParaRPr lang="es-ES" b="1" dirty="0">
              <a:solidFill>
                <a:schemeClr val="accent5">
                  <a:lumMod val="20000"/>
                  <a:lumOff val="80000"/>
                </a:schemeClr>
              </a:solidFill>
            </a:endParaRPr>
          </a:p>
        </p:txBody>
      </p:sp>
    </p:spTree>
    <p:extLst>
      <p:ext uri="{BB962C8B-B14F-4D97-AF65-F5344CB8AC3E}">
        <p14:creationId xmlns:p14="http://schemas.microsoft.com/office/powerpoint/2010/main" val="22764403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https://www.acuiplus.org/wp-content/uploads/2018/07/imagen2_duotono_cmyk-Larg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676606"/>
            <a:ext cx="9180513" cy="6181394"/>
          </a:xfrm>
          <a:prstGeom prst="rect">
            <a:avLst/>
          </a:prstGeom>
          <a:noFill/>
          <a:extLst>
            <a:ext uri="{909E8E84-426E-40DD-AFC4-6F175D3DCCD1}">
              <a14:hiddenFill xmlns:a14="http://schemas.microsoft.com/office/drawing/2010/main">
                <a:solidFill>
                  <a:srgbClr val="FFFFFF"/>
                </a:solidFill>
              </a14:hiddenFill>
            </a:ext>
          </a:extLst>
        </p:spPr>
      </p:pic>
      <p:sp>
        <p:nvSpPr>
          <p:cNvPr id="3" name="object 3"/>
          <p:cNvSpPr txBox="1"/>
          <p:nvPr/>
        </p:nvSpPr>
        <p:spPr>
          <a:xfrm>
            <a:off x="341435" y="1545738"/>
            <a:ext cx="4211921" cy="443070"/>
          </a:xfrm>
          <a:prstGeom prst="rect">
            <a:avLst/>
          </a:prstGeom>
          <a:solidFill>
            <a:schemeClr val="accent5">
              <a:lumMod val="20000"/>
              <a:lumOff val="80000"/>
              <a:alpha val="80000"/>
            </a:schemeClr>
          </a:solidFill>
        </p:spPr>
        <p:txBody>
          <a:bodyPr vert="horz" wrap="square" lIns="0" tIns="12065" rIns="0" bIns="0" rtlCol="0">
            <a:spAutoFit/>
          </a:bodyPr>
          <a:lstStyle/>
          <a:p>
            <a:pPr marL="12700">
              <a:lnSpc>
                <a:spcPct val="100000"/>
              </a:lnSpc>
              <a:spcBef>
                <a:spcPts val="95"/>
              </a:spcBef>
            </a:pPr>
            <a:r>
              <a:rPr lang="es-ES" sz="2800" b="1" spc="-10" dirty="0" smtClean="0">
                <a:solidFill>
                  <a:srgbClr val="205868"/>
                </a:solidFill>
                <a:latin typeface="Calibri"/>
                <a:cs typeface="Calibri"/>
              </a:rPr>
              <a:t>M</a:t>
            </a:r>
            <a:r>
              <a:rPr sz="2800" b="1" spc="-10" dirty="0" err="1" smtClean="0">
                <a:solidFill>
                  <a:srgbClr val="205868"/>
                </a:solidFill>
                <a:latin typeface="Calibri"/>
                <a:cs typeface="Calibri"/>
              </a:rPr>
              <a:t>irror</a:t>
            </a:r>
            <a:r>
              <a:rPr sz="2800" b="1" spc="-10" dirty="0" smtClean="0">
                <a:solidFill>
                  <a:srgbClr val="205868"/>
                </a:solidFill>
                <a:latin typeface="Calibri"/>
                <a:cs typeface="Calibri"/>
              </a:rPr>
              <a:t> </a:t>
            </a:r>
            <a:r>
              <a:rPr sz="2800" b="1" spc="-15" dirty="0" smtClean="0">
                <a:solidFill>
                  <a:srgbClr val="205868"/>
                </a:solidFill>
                <a:latin typeface="Calibri"/>
                <a:cs typeface="Calibri"/>
              </a:rPr>
              <a:t>Platform</a:t>
            </a:r>
            <a:r>
              <a:rPr lang="es-ES" sz="2800" b="1" spc="-15" dirty="0" smtClean="0">
                <a:solidFill>
                  <a:srgbClr val="205868"/>
                </a:solidFill>
                <a:latin typeface="Calibri"/>
                <a:cs typeface="Calibri"/>
              </a:rPr>
              <a:t> de la EATIP</a:t>
            </a:r>
            <a:endParaRPr sz="2800" dirty="0">
              <a:latin typeface="Calibri"/>
              <a:cs typeface="Calibri"/>
            </a:endParaRPr>
          </a:p>
        </p:txBody>
      </p:sp>
      <p:sp>
        <p:nvSpPr>
          <p:cNvPr id="5" name="object 5"/>
          <p:cNvSpPr txBox="1"/>
          <p:nvPr/>
        </p:nvSpPr>
        <p:spPr>
          <a:xfrm>
            <a:off x="701483" y="3068952"/>
            <a:ext cx="3330445" cy="750847"/>
          </a:xfrm>
          <a:prstGeom prst="rect">
            <a:avLst/>
          </a:prstGeom>
          <a:solidFill>
            <a:schemeClr val="accent5">
              <a:lumMod val="20000"/>
              <a:lumOff val="80000"/>
              <a:alpha val="80000"/>
            </a:schemeClr>
          </a:solidFill>
        </p:spPr>
        <p:txBody>
          <a:bodyPr vert="horz" wrap="square" lIns="0" tIns="12065" rIns="0" bIns="0" rtlCol="0">
            <a:spAutoFit/>
          </a:bodyPr>
          <a:lstStyle/>
          <a:p>
            <a:pPr marL="12700" algn="ctr">
              <a:lnSpc>
                <a:spcPct val="100000"/>
              </a:lnSpc>
              <a:spcBef>
                <a:spcPts val="95"/>
              </a:spcBef>
            </a:pPr>
            <a:r>
              <a:rPr lang="es-ES" sz="2400" b="1" spc="-5" dirty="0" smtClean="0">
                <a:solidFill>
                  <a:srgbClr val="205868"/>
                </a:solidFill>
                <a:latin typeface="Calibri"/>
                <a:cs typeface="Calibri"/>
              </a:rPr>
              <a:t>Socio de apoyo de </a:t>
            </a:r>
            <a:r>
              <a:rPr sz="2400" b="1" spc="-25" dirty="0" err="1" smtClean="0">
                <a:solidFill>
                  <a:srgbClr val="205868"/>
                </a:solidFill>
                <a:latin typeface="Calibri"/>
                <a:cs typeface="Calibri"/>
              </a:rPr>
              <a:t>SeaWeb</a:t>
            </a:r>
            <a:r>
              <a:rPr sz="2400" b="1" spc="-25" dirty="0" smtClean="0">
                <a:solidFill>
                  <a:srgbClr val="205868"/>
                </a:solidFill>
                <a:latin typeface="Calibri"/>
                <a:cs typeface="Calibri"/>
              </a:rPr>
              <a:t> </a:t>
            </a:r>
            <a:r>
              <a:rPr sz="2400" b="1" spc="-15" dirty="0">
                <a:solidFill>
                  <a:srgbClr val="205868"/>
                </a:solidFill>
                <a:latin typeface="Calibri"/>
                <a:cs typeface="Calibri"/>
              </a:rPr>
              <a:t>Seafood</a:t>
            </a:r>
            <a:r>
              <a:rPr sz="2400" b="1" spc="80" dirty="0">
                <a:solidFill>
                  <a:srgbClr val="205868"/>
                </a:solidFill>
                <a:latin typeface="Calibri"/>
                <a:cs typeface="Calibri"/>
              </a:rPr>
              <a:t> </a:t>
            </a:r>
            <a:r>
              <a:rPr sz="2400" b="1" spc="-5" dirty="0">
                <a:solidFill>
                  <a:srgbClr val="205868"/>
                </a:solidFill>
                <a:latin typeface="Calibri"/>
                <a:cs typeface="Calibri"/>
              </a:rPr>
              <a:t>Summit</a:t>
            </a:r>
            <a:endParaRPr sz="2400" dirty="0">
              <a:latin typeface="Calibri"/>
              <a:cs typeface="Calibri"/>
            </a:endParaRPr>
          </a:p>
        </p:txBody>
      </p:sp>
      <p:sp>
        <p:nvSpPr>
          <p:cNvPr id="6" name="object 6"/>
          <p:cNvSpPr/>
          <p:nvPr/>
        </p:nvSpPr>
        <p:spPr>
          <a:xfrm>
            <a:off x="7425171" y="548846"/>
            <a:ext cx="1198773" cy="334155"/>
          </a:xfrm>
          <a:prstGeom prst="rect">
            <a:avLst/>
          </a:prstGeom>
          <a:blipFill>
            <a:blip r:embed="rId3" cstate="print"/>
            <a:stretch>
              <a:fillRect/>
            </a:stretch>
          </a:blipFill>
        </p:spPr>
        <p:txBody>
          <a:bodyPr wrap="square" lIns="0" tIns="0" rIns="0" bIns="0" rtlCol="0"/>
          <a:lstStyle/>
          <a:p>
            <a:endParaRPr/>
          </a:p>
        </p:txBody>
      </p:sp>
      <p:sp>
        <p:nvSpPr>
          <p:cNvPr id="7" name="object 7"/>
          <p:cNvSpPr>
            <a:spLocks noChangeAspect="1"/>
          </p:cNvSpPr>
          <p:nvPr/>
        </p:nvSpPr>
        <p:spPr>
          <a:xfrm>
            <a:off x="3200401" y="1211496"/>
            <a:ext cx="2705912" cy="1444887"/>
          </a:xfrm>
          <a:prstGeom prst="rect">
            <a:avLst/>
          </a:prstGeom>
          <a:blipFill>
            <a:blip r:embed="rId4" cstate="print"/>
            <a:stretch>
              <a:fillRect/>
            </a:stretch>
          </a:blipFill>
        </p:spPr>
        <p:txBody>
          <a:bodyPr wrap="square" lIns="0" tIns="0" rIns="0" bIns="0" rtlCol="0"/>
          <a:lstStyle/>
          <a:p>
            <a:endParaRPr/>
          </a:p>
        </p:txBody>
      </p:sp>
      <p:sp>
        <p:nvSpPr>
          <p:cNvPr id="9" name="object 9"/>
          <p:cNvSpPr/>
          <p:nvPr/>
        </p:nvSpPr>
        <p:spPr>
          <a:xfrm>
            <a:off x="694944" y="4351020"/>
            <a:ext cx="4137659" cy="1984248"/>
          </a:xfrm>
          <a:prstGeom prst="rect">
            <a:avLst/>
          </a:prstGeom>
          <a:blipFill>
            <a:blip r:embed="rId5" cstate="print"/>
            <a:stretch>
              <a:fillRect/>
            </a:stretch>
          </a:blipFill>
        </p:spPr>
        <p:txBody>
          <a:bodyPr wrap="square" lIns="0" tIns="0" rIns="0" bIns="0" rtlCol="0"/>
          <a:lstStyle/>
          <a:p>
            <a:endParaRPr/>
          </a:p>
        </p:txBody>
      </p:sp>
      <p:sp>
        <p:nvSpPr>
          <p:cNvPr id="10" name="object 10"/>
          <p:cNvSpPr/>
          <p:nvPr/>
        </p:nvSpPr>
        <p:spPr>
          <a:xfrm>
            <a:off x="634789" y="3969072"/>
            <a:ext cx="3622929" cy="1470278"/>
          </a:xfrm>
          <a:prstGeom prst="rect">
            <a:avLst/>
          </a:prstGeom>
          <a:blipFill>
            <a:blip r:embed="rId6" cstate="print"/>
            <a:stretch>
              <a:fillRect/>
            </a:stretch>
          </a:blipFill>
        </p:spPr>
        <p:txBody>
          <a:bodyPr wrap="square" lIns="0" tIns="0" rIns="0" bIns="0" rtlCol="0"/>
          <a:lstStyle/>
          <a:p>
            <a:endParaRPr/>
          </a:p>
        </p:txBody>
      </p:sp>
      <p:sp>
        <p:nvSpPr>
          <p:cNvPr id="11" name="object 11"/>
          <p:cNvSpPr/>
          <p:nvPr/>
        </p:nvSpPr>
        <p:spPr>
          <a:xfrm>
            <a:off x="0" y="0"/>
            <a:ext cx="9143999" cy="919861"/>
          </a:xfrm>
          <a:prstGeom prst="rect">
            <a:avLst/>
          </a:prstGeom>
          <a:blipFill>
            <a:blip r:embed="rId7" cstate="print"/>
            <a:stretch>
              <a:fillRect/>
            </a:stretch>
          </a:blipFill>
        </p:spPr>
        <p:txBody>
          <a:bodyPr wrap="square" lIns="0" tIns="0" rIns="0" bIns="0" rtlCol="0"/>
          <a:lstStyle/>
          <a:p>
            <a:endParaRPr/>
          </a:p>
        </p:txBody>
      </p:sp>
      <p:sp>
        <p:nvSpPr>
          <p:cNvPr id="12" name="object 12"/>
          <p:cNvSpPr/>
          <p:nvPr/>
        </p:nvSpPr>
        <p:spPr>
          <a:xfrm>
            <a:off x="7020306" y="106565"/>
            <a:ext cx="2007870" cy="802119"/>
          </a:xfrm>
          <a:prstGeom prst="rect">
            <a:avLst/>
          </a:prstGeom>
          <a:blipFill>
            <a:blip r:embed="rId8" cstate="print"/>
            <a:stretch>
              <a:fillRect/>
            </a:stretch>
          </a:blipFill>
        </p:spPr>
        <p:txBody>
          <a:bodyPr wrap="square" lIns="0" tIns="0" rIns="0" bIns="0" rtlCol="0"/>
          <a:lstStyle/>
          <a:p>
            <a:endParaRPr/>
          </a:p>
        </p:txBody>
      </p:sp>
      <p:sp>
        <p:nvSpPr>
          <p:cNvPr id="13" name="object 13"/>
          <p:cNvSpPr txBox="1">
            <a:spLocks noGrp="1"/>
          </p:cNvSpPr>
          <p:nvPr>
            <p:ph type="title"/>
          </p:nvPr>
        </p:nvSpPr>
        <p:spPr>
          <a:xfrm>
            <a:off x="993444" y="277444"/>
            <a:ext cx="2255520" cy="366126"/>
          </a:xfrm>
          <a:prstGeom prst="rect">
            <a:avLst/>
          </a:prstGeom>
        </p:spPr>
        <p:txBody>
          <a:bodyPr vert="horz" wrap="square" lIns="0" tIns="12065" rIns="0" bIns="0" rtlCol="0">
            <a:spAutoFit/>
          </a:bodyPr>
          <a:lstStyle/>
          <a:p>
            <a:pPr marL="12700">
              <a:lnSpc>
                <a:spcPct val="100000"/>
              </a:lnSpc>
              <a:spcBef>
                <a:spcPts val="95"/>
              </a:spcBef>
            </a:pPr>
            <a:r>
              <a:rPr lang="es-ES" sz="2300" i="1" dirty="0" smtClean="0">
                <a:solidFill>
                  <a:srgbClr val="FFFFFF"/>
                </a:solidFill>
                <a:latin typeface="Cambria"/>
                <a:cs typeface="Cambria"/>
              </a:rPr>
              <a:t>Alianzas</a:t>
            </a:r>
            <a:endParaRPr sz="2800" dirty="0">
              <a:latin typeface="Cambria"/>
              <a:cs typeface="Cambria"/>
            </a:endParaRPr>
          </a:p>
        </p:txBody>
      </p:sp>
      <p:pic>
        <p:nvPicPr>
          <p:cNvPr id="3074" name="Picture 2" descr="C:\Users\Raquel\Desktop\Logos y Fuentes\seafoodsummit_horz.pn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30158" b="34921"/>
          <a:stretch/>
        </p:blipFill>
        <p:spPr bwMode="auto">
          <a:xfrm>
            <a:off x="521460" y="5229240"/>
            <a:ext cx="3798430" cy="132645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PTEPA"/>
          <p:cNvPicPr>
            <a:picLocks noChangeAspect="1" noChangeArrowheads="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13239" y="2210019"/>
            <a:ext cx="3429000" cy="1349018"/>
          </a:xfrm>
          <a:prstGeom prst="rect">
            <a:avLst/>
          </a:prstGeom>
          <a:noFill/>
          <a:extLst>
            <a:ext uri="{909E8E84-426E-40DD-AFC4-6F175D3DCCD1}">
              <a14:hiddenFill xmlns:a14="http://schemas.microsoft.com/office/drawing/2010/main">
                <a:solidFill>
                  <a:srgbClr val="FFFFFF"/>
                </a:solidFill>
              </a14:hiddenFill>
            </a:ext>
          </a:extLst>
        </p:spPr>
      </p:pic>
      <p:sp>
        <p:nvSpPr>
          <p:cNvPr id="18" name="object 5"/>
          <p:cNvSpPr txBox="1"/>
          <p:nvPr/>
        </p:nvSpPr>
        <p:spPr>
          <a:xfrm>
            <a:off x="5913239" y="3338988"/>
            <a:ext cx="2893197" cy="381515"/>
          </a:xfrm>
          <a:prstGeom prst="rect">
            <a:avLst/>
          </a:prstGeom>
          <a:solidFill>
            <a:schemeClr val="accent5">
              <a:lumMod val="20000"/>
              <a:lumOff val="80000"/>
              <a:alpha val="80000"/>
            </a:schemeClr>
          </a:solidFill>
        </p:spPr>
        <p:txBody>
          <a:bodyPr vert="horz" wrap="square" lIns="0" tIns="12065" rIns="0" bIns="0" rtlCol="0">
            <a:spAutoFit/>
          </a:bodyPr>
          <a:lstStyle/>
          <a:p>
            <a:pPr marL="12700" algn="ctr">
              <a:lnSpc>
                <a:spcPct val="100000"/>
              </a:lnSpc>
              <a:spcBef>
                <a:spcPts val="95"/>
              </a:spcBef>
            </a:pPr>
            <a:r>
              <a:rPr lang="es-ES" sz="2400" b="1" spc="-5" dirty="0" smtClean="0">
                <a:solidFill>
                  <a:srgbClr val="205868"/>
                </a:solidFill>
                <a:latin typeface="Calibri"/>
                <a:cs typeface="Calibri"/>
              </a:rPr>
              <a:t>Miembro de la PTEPA</a:t>
            </a:r>
            <a:endParaRPr sz="2400" dirty="0">
              <a:latin typeface="Calibri"/>
              <a:cs typeface="Calibri"/>
            </a:endParaRPr>
          </a:p>
        </p:txBody>
      </p:sp>
      <p:pic>
        <p:nvPicPr>
          <p:cNvPr id="2050" name="Picture 2" descr="sea"/>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740032" y="4508282"/>
            <a:ext cx="2066404" cy="18597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16" name="object 5"/>
          <p:cNvSpPr txBox="1"/>
          <p:nvPr/>
        </p:nvSpPr>
        <p:spPr>
          <a:xfrm>
            <a:off x="4355411" y="5648549"/>
            <a:ext cx="2286865" cy="750847"/>
          </a:xfrm>
          <a:prstGeom prst="rect">
            <a:avLst/>
          </a:prstGeom>
          <a:solidFill>
            <a:schemeClr val="accent5">
              <a:lumMod val="20000"/>
              <a:lumOff val="80000"/>
              <a:alpha val="80000"/>
            </a:schemeClr>
          </a:solidFill>
        </p:spPr>
        <p:txBody>
          <a:bodyPr vert="horz" wrap="square" lIns="0" tIns="12065" rIns="0" bIns="0" rtlCol="0">
            <a:spAutoFit/>
          </a:bodyPr>
          <a:lstStyle/>
          <a:p>
            <a:pPr marL="12700" algn="ctr">
              <a:lnSpc>
                <a:spcPct val="100000"/>
              </a:lnSpc>
              <a:spcBef>
                <a:spcPts val="95"/>
              </a:spcBef>
            </a:pPr>
            <a:r>
              <a:rPr lang="es-ES" sz="2400" b="1" spc="-5" dirty="0" smtClean="0">
                <a:solidFill>
                  <a:srgbClr val="205868"/>
                </a:solidFill>
                <a:latin typeface="Calibri"/>
                <a:cs typeface="Calibri"/>
              </a:rPr>
              <a:t>Sociedad amiga de la SEA</a:t>
            </a:r>
            <a:endParaRPr sz="2400" dirty="0">
              <a:latin typeface="Calibri"/>
              <a:cs typeface="Calibri"/>
            </a:endParaRPr>
          </a:p>
        </p:txBody>
      </p:sp>
    </p:spTree>
    <p:extLst>
      <p:ext uri="{BB962C8B-B14F-4D97-AF65-F5344CB8AC3E}">
        <p14:creationId xmlns:p14="http://schemas.microsoft.com/office/powerpoint/2010/main" val="32730950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ttps://www.acuiplus.org/wp-content/uploads/2018/07/imagen2_duotono_cmyk-Larg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676606"/>
            <a:ext cx="9180513" cy="618139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0058" r="49567" b="12314"/>
          <a:stretch/>
        </p:blipFill>
        <p:spPr bwMode="auto">
          <a:xfrm>
            <a:off x="2623" y="818652"/>
            <a:ext cx="7017683" cy="3150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object 6"/>
          <p:cNvSpPr/>
          <p:nvPr/>
        </p:nvSpPr>
        <p:spPr>
          <a:xfrm>
            <a:off x="7425171" y="548846"/>
            <a:ext cx="1198773" cy="334155"/>
          </a:xfrm>
          <a:prstGeom prst="rect">
            <a:avLst/>
          </a:prstGeom>
          <a:blipFill>
            <a:blip r:embed="rId4" cstate="print"/>
            <a:stretch>
              <a:fillRect/>
            </a:stretch>
          </a:blipFill>
        </p:spPr>
        <p:txBody>
          <a:bodyPr wrap="square" lIns="0" tIns="0" rIns="0" bIns="0" rtlCol="0"/>
          <a:lstStyle/>
          <a:p>
            <a:endParaRPr/>
          </a:p>
        </p:txBody>
      </p:sp>
      <p:sp>
        <p:nvSpPr>
          <p:cNvPr id="11" name="object 11"/>
          <p:cNvSpPr/>
          <p:nvPr/>
        </p:nvSpPr>
        <p:spPr>
          <a:xfrm>
            <a:off x="0" y="0"/>
            <a:ext cx="9143999" cy="919861"/>
          </a:xfrm>
          <a:prstGeom prst="rect">
            <a:avLst/>
          </a:prstGeom>
          <a:blipFill>
            <a:blip r:embed="rId5" cstate="print"/>
            <a:stretch>
              <a:fillRect/>
            </a:stretch>
          </a:blipFill>
        </p:spPr>
        <p:txBody>
          <a:bodyPr wrap="square" lIns="0" tIns="0" rIns="0" bIns="0" rtlCol="0"/>
          <a:lstStyle/>
          <a:p>
            <a:endParaRPr/>
          </a:p>
        </p:txBody>
      </p:sp>
      <p:sp>
        <p:nvSpPr>
          <p:cNvPr id="12" name="object 12"/>
          <p:cNvSpPr/>
          <p:nvPr/>
        </p:nvSpPr>
        <p:spPr>
          <a:xfrm>
            <a:off x="7020306" y="106565"/>
            <a:ext cx="2007870" cy="802119"/>
          </a:xfrm>
          <a:prstGeom prst="rect">
            <a:avLst/>
          </a:prstGeom>
          <a:blipFill>
            <a:blip r:embed="rId6" cstate="print"/>
            <a:stretch>
              <a:fillRect/>
            </a:stretch>
          </a:blipFill>
        </p:spPr>
        <p:txBody>
          <a:bodyPr wrap="square" lIns="0" tIns="0" rIns="0" bIns="0" rtlCol="0"/>
          <a:lstStyle/>
          <a:p>
            <a:endParaRPr/>
          </a:p>
        </p:txBody>
      </p:sp>
      <p:sp>
        <p:nvSpPr>
          <p:cNvPr id="13" name="object 13"/>
          <p:cNvSpPr txBox="1">
            <a:spLocks noGrp="1"/>
          </p:cNvSpPr>
          <p:nvPr>
            <p:ph type="title"/>
          </p:nvPr>
        </p:nvSpPr>
        <p:spPr>
          <a:xfrm>
            <a:off x="993444" y="277444"/>
            <a:ext cx="3578556" cy="366126"/>
          </a:xfrm>
          <a:prstGeom prst="rect">
            <a:avLst/>
          </a:prstGeom>
        </p:spPr>
        <p:txBody>
          <a:bodyPr vert="horz" wrap="square" lIns="0" tIns="12065" rIns="0" bIns="0" rtlCol="0">
            <a:spAutoFit/>
          </a:bodyPr>
          <a:lstStyle/>
          <a:p>
            <a:pPr marL="12700">
              <a:lnSpc>
                <a:spcPct val="100000"/>
              </a:lnSpc>
              <a:spcBef>
                <a:spcPts val="95"/>
              </a:spcBef>
            </a:pPr>
            <a:r>
              <a:rPr lang="es-ES" sz="2300" i="1" dirty="0" smtClean="0">
                <a:solidFill>
                  <a:srgbClr val="FFFFFF"/>
                </a:solidFill>
                <a:latin typeface="Cambria"/>
                <a:cs typeface="Cambria"/>
              </a:rPr>
              <a:t>Ventajas de formar parte</a:t>
            </a:r>
            <a:endParaRPr sz="2800" dirty="0">
              <a:latin typeface="Cambria"/>
              <a:cs typeface="Cambria"/>
            </a:endParaRPr>
          </a:p>
        </p:txBody>
      </p:sp>
      <p:pic>
        <p:nvPicPr>
          <p:cNvPr id="1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0251" t="23588" b="10696"/>
          <a:stretch/>
        </p:blipFill>
        <p:spPr bwMode="auto">
          <a:xfrm>
            <a:off x="2408696" y="3969071"/>
            <a:ext cx="6753916" cy="29867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3151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7425171" y="548846"/>
            <a:ext cx="1198773" cy="334155"/>
          </a:xfrm>
          <a:prstGeom prst="rect">
            <a:avLst/>
          </a:prstGeom>
          <a:blipFill>
            <a:blip r:embed="rId2" cstate="print"/>
            <a:stretch>
              <a:fillRect/>
            </a:stretch>
          </a:blipFill>
        </p:spPr>
        <p:txBody>
          <a:bodyPr wrap="square" lIns="0" tIns="0" rIns="0" bIns="0" rtlCol="0"/>
          <a:lstStyle/>
          <a:p>
            <a:endParaRPr/>
          </a:p>
        </p:txBody>
      </p:sp>
      <p:sp>
        <p:nvSpPr>
          <p:cNvPr id="11" name="object 11"/>
          <p:cNvSpPr/>
          <p:nvPr/>
        </p:nvSpPr>
        <p:spPr>
          <a:xfrm>
            <a:off x="0" y="0"/>
            <a:ext cx="9143999" cy="919861"/>
          </a:xfrm>
          <a:prstGeom prst="rect">
            <a:avLst/>
          </a:prstGeom>
          <a:blipFill>
            <a:blip r:embed="rId3" cstate="print"/>
            <a:stretch>
              <a:fillRect/>
            </a:stretch>
          </a:blipFill>
        </p:spPr>
        <p:txBody>
          <a:bodyPr wrap="square" lIns="0" tIns="0" rIns="0" bIns="0" rtlCol="0"/>
          <a:lstStyle/>
          <a:p>
            <a:endParaRPr/>
          </a:p>
        </p:txBody>
      </p:sp>
      <p:sp>
        <p:nvSpPr>
          <p:cNvPr id="12" name="object 12"/>
          <p:cNvSpPr/>
          <p:nvPr/>
        </p:nvSpPr>
        <p:spPr>
          <a:xfrm>
            <a:off x="7020306" y="106565"/>
            <a:ext cx="2007870" cy="802119"/>
          </a:xfrm>
          <a:prstGeom prst="rect">
            <a:avLst/>
          </a:prstGeom>
          <a:blipFill>
            <a:blip r:embed="rId4" cstate="print"/>
            <a:stretch>
              <a:fillRect/>
            </a:stretch>
          </a:blipFill>
        </p:spPr>
        <p:txBody>
          <a:bodyPr wrap="square" lIns="0" tIns="0" rIns="0" bIns="0" rtlCol="0"/>
          <a:lstStyle/>
          <a:p>
            <a:endParaRPr/>
          </a:p>
        </p:txBody>
      </p:sp>
      <p:sp>
        <p:nvSpPr>
          <p:cNvPr id="13" name="object 13"/>
          <p:cNvSpPr txBox="1">
            <a:spLocks noGrp="1"/>
          </p:cNvSpPr>
          <p:nvPr>
            <p:ph type="title"/>
          </p:nvPr>
        </p:nvSpPr>
        <p:spPr>
          <a:xfrm>
            <a:off x="993444" y="277444"/>
            <a:ext cx="5468808" cy="366126"/>
          </a:xfrm>
          <a:prstGeom prst="rect">
            <a:avLst/>
          </a:prstGeom>
        </p:spPr>
        <p:txBody>
          <a:bodyPr vert="horz" wrap="square" lIns="0" tIns="12065" rIns="0" bIns="0" rtlCol="0">
            <a:spAutoFit/>
          </a:bodyPr>
          <a:lstStyle/>
          <a:p>
            <a:pPr marL="12700">
              <a:lnSpc>
                <a:spcPct val="100000"/>
              </a:lnSpc>
              <a:spcBef>
                <a:spcPts val="95"/>
              </a:spcBef>
            </a:pPr>
            <a:r>
              <a:rPr lang="es-ES" sz="2300" b="1" i="1" dirty="0" smtClean="0">
                <a:solidFill>
                  <a:srgbClr val="FFFFFF"/>
                </a:solidFill>
                <a:latin typeface="Cambria"/>
                <a:cs typeface="Cambria"/>
              </a:rPr>
              <a:t>¿Quieres formar parte de </a:t>
            </a:r>
            <a:r>
              <a:rPr lang="es-ES" sz="2300" b="1" i="1" dirty="0" err="1" smtClean="0">
                <a:solidFill>
                  <a:srgbClr val="FFFFFF"/>
                </a:solidFill>
                <a:latin typeface="Cambria"/>
                <a:cs typeface="Cambria"/>
              </a:rPr>
              <a:t>Acuiplus</a:t>
            </a:r>
            <a:r>
              <a:rPr lang="es-ES" sz="2300" b="1" i="1" dirty="0" smtClean="0">
                <a:solidFill>
                  <a:srgbClr val="FFFFFF"/>
                </a:solidFill>
                <a:latin typeface="Cambria"/>
                <a:cs typeface="Cambria"/>
              </a:rPr>
              <a:t>?</a:t>
            </a:r>
            <a:endParaRPr sz="2800" b="1" dirty="0">
              <a:latin typeface="Cambria"/>
              <a:cs typeface="Cambria"/>
            </a:endParaRPr>
          </a:p>
        </p:txBody>
      </p:sp>
      <p:graphicFrame>
        <p:nvGraphicFramePr>
          <p:cNvPr id="2" name="1 Tabla"/>
          <p:cNvGraphicFramePr>
            <a:graphicFrameLocks noGrp="1"/>
          </p:cNvGraphicFramePr>
          <p:nvPr>
            <p:extLst>
              <p:ext uri="{D42A27DB-BD31-4B8C-83A1-F6EECF244321}">
                <p14:modId xmlns:p14="http://schemas.microsoft.com/office/powerpoint/2010/main" val="3840262074"/>
              </p:ext>
            </p:extLst>
          </p:nvPr>
        </p:nvGraphicFramePr>
        <p:xfrm>
          <a:off x="611472" y="3429000"/>
          <a:ext cx="7831044" cy="2520336"/>
        </p:xfrm>
        <a:graphic>
          <a:graphicData uri="http://schemas.openxmlformats.org/drawingml/2006/table">
            <a:tbl>
              <a:tblPr firstRow="1" firstCol="1" bandRow="1">
                <a:tableStyleId>{FABFCF23-3B69-468F-B69F-88F6DE6A72F2}</a:tableStyleId>
              </a:tblPr>
              <a:tblGrid>
                <a:gridCol w="6078519"/>
                <a:gridCol w="1752525"/>
              </a:tblGrid>
              <a:tr h="310589">
                <a:tc>
                  <a:txBody>
                    <a:bodyPr/>
                    <a:lstStyle/>
                    <a:p>
                      <a:pPr algn="just">
                        <a:lnSpc>
                          <a:spcPct val="120000"/>
                        </a:lnSpc>
                        <a:spcBef>
                          <a:spcPts val="600"/>
                        </a:spcBef>
                        <a:spcAft>
                          <a:spcPts val="600"/>
                        </a:spcAft>
                      </a:pPr>
                      <a:r>
                        <a:rPr lang="es-ES" sz="1800" dirty="0" smtClean="0">
                          <a:effectLst/>
                        </a:rPr>
                        <a:t>FACTURACIÓN</a:t>
                      </a:r>
                      <a:endParaRPr lang="es-ES" sz="2800" b="1" dirty="0">
                        <a:solidFill>
                          <a:srgbClr val="000000"/>
                        </a:solidFill>
                        <a:effectLst/>
                        <a:latin typeface="Times New Roman"/>
                        <a:ea typeface="Times New Roman"/>
                      </a:endParaRPr>
                    </a:p>
                  </a:txBody>
                  <a:tcPr marL="68580" marR="68580" marT="0" marB="0" anchor="ctr"/>
                </a:tc>
                <a:tc>
                  <a:txBody>
                    <a:bodyPr/>
                    <a:lstStyle/>
                    <a:p>
                      <a:pPr algn="ctr">
                        <a:lnSpc>
                          <a:spcPct val="120000"/>
                        </a:lnSpc>
                        <a:spcBef>
                          <a:spcPts val="600"/>
                        </a:spcBef>
                        <a:spcAft>
                          <a:spcPts val="600"/>
                        </a:spcAft>
                      </a:pPr>
                      <a:r>
                        <a:rPr lang="es-ES" sz="1800">
                          <a:effectLst/>
                        </a:rPr>
                        <a:t>CUOTA ANUAL</a:t>
                      </a:r>
                      <a:endParaRPr lang="es-ES" sz="2800">
                        <a:solidFill>
                          <a:srgbClr val="000000"/>
                        </a:solidFill>
                        <a:effectLst/>
                        <a:latin typeface="Times New Roman"/>
                        <a:ea typeface="Times New Roman"/>
                      </a:endParaRPr>
                    </a:p>
                  </a:txBody>
                  <a:tcPr marL="68580" marR="68580" marT="0" marB="0" anchor="ctr"/>
                </a:tc>
              </a:tr>
              <a:tr h="310589">
                <a:tc>
                  <a:txBody>
                    <a:bodyPr/>
                    <a:lstStyle/>
                    <a:p>
                      <a:pPr algn="just">
                        <a:lnSpc>
                          <a:spcPct val="120000"/>
                        </a:lnSpc>
                        <a:spcBef>
                          <a:spcPts val="600"/>
                        </a:spcBef>
                        <a:spcAft>
                          <a:spcPts val="600"/>
                        </a:spcAft>
                      </a:pPr>
                      <a:r>
                        <a:rPr lang="es-ES" sz="1600">
                          <a:solidFill>
                            <a:schemeClr val="accent5">
                              <a:lumMod val="75000"/>
                            </a:schemeClr>
                          </a:solidFill>
                          <a:effectLst/>
                        </a:rPr>
                        <a:t>Start up o &lt; 100.000 €</a:t>
                      </a:r>
                      <a:endParaRPr lang="es-ES" sz="2400">
                        <a:solidFill>
                          <a:schemeClr val="accent5">
                            <a:lumMod val="75000"/>
                          </a:schemeClr>
                        </a:solidFill>
                        <a:effectLst/>
                        <a:latin typeface="Times New Roman"/>
                        <a:ea typeface="Times New Roman"/>
                      </a:endParaRPr>
                    </a:p>
                  </a:txBody>
                  <a:tcPr marL="68580" marR="68580" marT="0" marB="0" anchor="ctr"/>
                </a:tc>
                <a:tc>
                  <a:txBody>
                    <a:bodyPr/>
                    <a:lstStyle/>
                    <a:p>
                      <a:pPr algn="ctr">
                        <a:lnSpc>
                          <a:spcPct val="120000"/>
                        </a:lnSpc>
                        <a:spcBef>
                          <a:spcPts val="600"/>
                        </a:spcBef>
                        <a:spcAft>
                          <a:spcPts val="600"/>
                        </a:spcAft>
                      </a:pPr>
                      <a:r>
                        <a:rPr lang="es-ES" sz="1600">
                          <a:solidFill>
                            <a:schemeClr val="accent5">
                              <a:lumMod val="75000"/>
                            </a:schemeClr>
                          </a:solidFill>
                          <a:effectLst/>
                        </a:rPr>
                        <a:t>300,00 €</a:t>
                      </a:r>
                      <a:endParaRPr lang="es-ES" sz="2400">
                        <a:solidFill>
                          <a:schemeClr val="accent5">
                            <a:lumMod val="75000"/>
                          </a:schemeClr>
                        </a:solidFill>
                        <a:effectLst/>
                        <a:latin typeface="Times New Roman"/>
                        <a:ea typeface="Times New Roman"/>
                      </a:endParaRPr>
                    </a:p>
                  </a:txBody>
                  <a:tcPr marL="68580" marR="68580" marT="0" marB="0" anchor="ctr"/>
                </a:tc>
              </a:tr>
              <a:tr h="310589">
                <a:tc>
                  <a:txBody>
                    <a:bodyPr/>
                    <a:lstStyle/>
                    <a:p>
                      <a:pPr algn="just">
                        <a:lnSpc>
                          <a:spcPct val="120000"/>
                        </a:lnSpc>
                        <a:spcBef>
                          <a:spcPts val="600"/>
                        </a:spcBef>
                        <a:spcAft>
                          <a:spcPts val="600"/>
                        </a:spcAft>
                      </a:pPr>
                      <a:r>
                        <a:rPr lang="es-ES" sz="1600">
                          <a:solidFill>
                            <a:schemeClr val="accent5">
                              <a:lumMod val="75000"/>
                            </a:schemeClr>
                          </a:solidFill>
                          <a:effectLst/>
                        </a:rPr>
                        <a:t>Micro empresas y empresas de nueva creación (&lt; 0.5 M€)</a:t>
                      </a:r>
                      <a:endParaRPr lang="es-ES" sz="2400">
                        <a:solidFill>
                          <a:schemeClr val="accent5">
                            <a:lumMod val="75000"/>
                          </a:schemeClr>
                        </a:solidFill>
                        <a:effectLst/>
                        <a:latin typeface="Times New Roman"/>
                        <a:ea typeface="Times New Roman"/>
                      </a:endParaRPr>
                    </a:p>
                  </a:txBody>
                  <a:tcPr marL="68580" marR="68580" marT="0" marB="0" anchor="ctr"/>
                </a:tc>
                <a:tc>
                  <a:txBody>
                    <a:bodyPr/>
                    <a:lstStyle/>
                    <a:p>
                      <a:pPr algn="ctr">
                        <a:lnSpc>
                          <a:spcPct val="120000"/>
                        </a:lnSpc>
                        <a:spcBef>
                          <a:spcPts val="600"/>
                        </a:spcBef>
                        <a:spcAft>
                          <a:spcPts val="600"/>
                        </a:spcAft>
                      </a:pPr>
                      <a:r>
                        <a:rPr lang="es-ES" sz="1600">
                          <a:solidFill>
                            <a:schemeClr val="accent5">
                              <a:lumMod val="75000"/>
                            </a:schemeClr>
                          </a:solidFill>
                          <a:effectLst/>
                        </a:rPr>
                        <a:t>600,00 €</a:t>
                      </a:r>
                      <a:endParaRPr lang="es-ES" sz="2400">
                        <a:solidFill>
                          <a:schemeClr val="accent5">
                            <a:lumMod val="75000"/>
                          </a:schemeClr>
                        </a:solidFill>
                        <a:effectLst/>
                        <a:latin typeface="Times New Roman"/>
                        <a:ea typeface="Times New Roman"/>
                      </a:endParaRPr>
                    </a:p>
                  </a:txBody>
                  <a:tcPr marL="68580" marR="68580" marT="0" marB="0" anchor="ctr"/>
                </a:tc>
              </a:tr>
              <a:tr h="310589">
                <a:tc>
                  <a:txBody>
                    <a:bodyPr/>
                    <a:lstStyle/>
                    <a:p>
                      <a:pPr algn="just">
                        <a:lnSpc>
                          <a:spcPct val="120000"/>
                        </a:lnSpc>
                        <a:spcBef>
                          <a:spcPts val="600"/>
                        </a:spcBef>
                        <a:spcAft>
                          <a:spcPts val="600"/>
                        </a:spcAft>
                      </a:pPr>
                      <a:r>
                        <a:rPr lang="es-ES" sz="1600" dirty="0">
                          <a:solidFill>
                            <a:schemeClr val="accent5">
                              <a:lumMod val="75000"/>
                            </a:schemeClr>
                          </a:solidFill>
                          <a:effectLst/>
                        </a:rPr>
                        <a:t>Pequeñas empresas (&gt;0.5-1.0 M€)</a:t>
                      </a:r>
                      <a:endParaRPr lang="es-ES" sz="2400" dirty="0">
                        <a:solidFill>
                          <a:schemeClr val="accent5">
                            <a:lumMod val="75000"/>
                          </a:schemeClr>
                        </a:solidFill>
                        <a:effectLst/>
                        <a:latin typeface="Times New Roman"/>
                        <a:ea typeface="Times New Roman"/>
                      </a:endParaRPr>
                    </a:p>
                  </a:txBody>
                  <a:tcPr marL="68580" marR="68580" marT="0" marB="0" anchor="ctr"/>
                </a:tc>
                <a:tc>
                  <a:txBody>
                    <a:bodyPr/>
                    <a:lstStyle/>
                    <a:p>
                      <a:pPr algn="ctr">
                        <a:lnSpc>
                          <a:spcPct val="120000"/>
                        </a:lnSpc>
                        <a:spcBef>
                          <a:spcPts val="600"/>
                        </a:spcBef>
                        <a:spcAft>
                          <a:spcPts val="600"/>
                        </a:spcAft>
                      </a:pPr>
                      <a:r>
                        <a:rPr lang="es-ES" sz="1600">
                          <a:solidFill>
                            <a:schemeClr val="accent5">
                              <a:lumMod val="75000"/>
                            </a:schemeClr>
                          </a:solidFill>
                          <a:effectLst/>
                        </a:rPr>
                        <a:t>1.200,00 €</a:t>
                      </a:r>
                      <a:endParaRPr lang="es-ES" sz="2400">
                        <a:solidFill>
                          <a:schemeClr val="accent5">
                            <a:lumMod val="75000"/>
                          </a:schemeClr>
                        </a:solidFill>
                        <a:effectLst/>
                        <a:latin typeface="Times New Roman"/>
                        <a:ea typeface="Times New Roman"/>
                      </a:endParaRPr>
                    </a:p>
                  </a:txBody>
                  <a:tcPr marL="68580" marR="68580" marT="0" marB="0" anchor="ctr"/>
                </a:tc>
              </a:tr>
              <a:tr h="310589">
                <a:tc>
                  <a:txBody>
                    <a:bodyPr/>
                    <a:lstStyle/>
                    <a:p>
                      <a:pPr algn="just">
                        <a:lnSpc>
                          <a:spcPct val="120000"/>
                        </a:lnSpc>
                        <a:spcBef>
                          <a:spcPts val="600"/>
                        </a:spcBef>
                        <a:spcAft>
                          <a:spcPts val="600"/>
                        </a:spcAft>
                      </a:pPr>
                      <a:r>
                        <a:rPr lang="es-ES" sz="1600">
                          <a:solidFill>
                            <a:schemeClr val="accent5">
                              <a:lumMod val="75000"/>
                            </a:schemeClr>
                          </a:solidFill>
                          <a:effectLst/>
                        </a:rPr>
                        <a:t>Medianas empresas (1.0-5.0 M€)</a:t>
                      </a:r>
                      <a:endParaRPr lang="es-ES" sz="2400">
                        <a:solidFill>
                          <a:schemeClr val="accent5">
                            <a:lumMod val="75000"/>
                          </a:schemeClr>
                        </a:solidFill>
                        <a:effectLst/>
                        <a:latin typeface="Times New Roman"/>
                        <a:ea typeface="Times New Roman"/>
                      </a:endParaRPr>
                    </a:p>
                  </a:txBody>
                  <a:tcPr marL="68580" marR="68580" marT="0" marB="0" anchor="ctr"/>
                </a:tc>
                <a:tc>
                  <a:txBody>
                    <a:bodyPr/>
                    <a:lstStyle/>
                    <a:p>
                      <a:pPr algn="ctr">
                        <a:lnSpc>
                          <a:spcPct val="120000"/>
                        </a:lnSpc>
                        <a:spcBef>
                          <a:spcPts val="600"/>
                        </a:spcBef>
                        <a:spcAft>
                          <a:spcPts val="600"/>
                        </a:spcAft>
                      </a:pPr>
                      <a:r>
                        <a:rPr lang="es-ES" sz="1600">
                          <a:solidFill>
                            <a:schemeClr val="accent5">
                              <a:lumMod val="75000"/>
                            </a:schemeClr>
                          </a:solidFill>
                          <a:effectLst/>
                        </a:rPr>
                        <a:t>2.000,00 €</a:t>
                      </a:r>
                      <a:endParaRPr lang="es-ES" sz="2400">
                        <a:solidFill>
                          <a:schemeClr val="accent5">
                            <a:lumMod val="75000"/>
                          </a:schemeClr>
                        </a:solidFill>
                        <a:effectLst/>
                        <a:latin typeface="Times New Roman"/>
                        <a:ea typeface="Times New Roman"/>
                      </a:endParaRPr>
                    </a:p>
                  </a:txBody>
                  <a:tcPr marL="68580" marR="68580" marT="0" marB="0" anchor="ctr"/>
                </a:tc>
              </a:tr>
              <a:tr h="310589">
                <a:tc>
                  <a:txBody>
                    <a:bodyPr/>
                    <a:lstStyle/>
                    <a:p>
                      <a:pPr algn="just">
                        <a:lnSpc>
                          <a:spcPct val="120000"/>
                        </a:lnSpc>
                        <a:spcBef>
                          <a:spcPts val="600"/>
                        </a:spcBef>
                        <a:spcAft>
                          <a:spcPts val="600"/>
                        </a:spcAft>
                      </a:pPr>
                      <a:r>
                        <a:rPr lang="es-ES" sz="1600" dirty="0">
                          <a:solidFill>
                            <a:schemeClr val="accent5">
                              <a:lumMod val="75000"/>
                            </a:schemeClr>
                          </a:solidFill>
                          <a:effectLst/>
                        </a:rPr>
                        <a:t>Grandes empresas (&gt;5.0M€)</a:t>
                      </a:r>
                      <a:endParaRPr lang="es-ES" sz="2400" dirty="0">
                        <a:solidFill>
                          <a:schemeClr val="accent5">
                            <a:lumMod val="75000"/>
                          </a:schemeClr>
                        </a:solidFill>
                        <a:effectLst/>
                        <a:latin typeface="Times New Roman"/>
                        <a:ea typeface="Times New Roman"/>
                      </a:endParaRPr>
                    </a:p>
                  </a:txBody>
                  <a:tcPr marL="68580" marR="68580" marT="0" marB="0" anchor="ctr"/>
                </a:tc>
                <a:tc>
                  <a:txBody>
                    <a:bodyPr/>
                    <a:lstStyle/>
                    <a:p>
                      <a:pPr algn="ctr">
                        <a:lnSpc>
                          <a:spcPct val="120000"/>
                        </a:lnSpc>
                        <a:spcBef>
                          <a:spcPts val="600"/>
                        </a:spcBef>
                        <a:spcAft>
                          <a:spcPts val="600"/>
                        </a:spcAft>
                      </a:pPr>
                      <a:r>
                        <a:rPr lang="es-ES" sz="1600">
                          <a:solidFill>
                            <a:schemeClr val="accent5">
                              <a:lumMod val="75000"/>
                            </a:schemeClr>
                          </a:solidFill>
                          <a:effectLst/>
                        </a:rPr>
                        <a:t>3.000,00 €</a:t>
                      </a:r>
                      <a:endParaRPr lang="es-ES" sz="2400">
                        <a:solidFill>
                          <a:schemeClr val="accent5">
                            <a:lumMod val="75000"/>
                          </a:schemeClr>
                        </a:solidFill>
                        <a:effectLst/>
                        <a:latin typeface="Times New Roman"/>
                        <a:ea typeface="Times New Roman"/>
                      </a:endParaRPr>
                    </a:p>
                  </a:txBody>
                  <a:tcPr marL="68580" marR="68580" marT="0" marB="0" anchor="ctr"/>
                </a:tc>
              </a:tr>
              <a:tr h="310589">
                <a:tc>
                  <a:txBody>
                    <a:bodyPr/>
                    <a:lstStyle/>
                    <a:p>
                      <a:pPr algn="just">
                        <a:lnSpc>
                          <a:spcPct val="120000"/>
                        </a:lnSpc>
                        <a:spcBef>
                          <a:spcPts val="600"/>
                        </a:spcBef>
                        <a:spcAft>
                          <a:spcPts val="600"/>
                        </a:spcAft>
                      </a:pPr>
                      <a:r>
                        <a:rPr lang="es-ES" sz="1600">
                          <a:solidFill>
                            <a:schemeClr val="accent5">
                              <a:lumMod val="75000"/>
                            </a:schemeClr>
                          </a:solidFill>
                          <a:effectLst/>
                        </a:rPr>
                        <a:t>Centros de investigación y centros tecnológicos</a:t>
                      </a:r>
                      <a:endParaRPr lang="es-ES" sz="2400">
                        <a:solidFill>
                          <a:schemeClr val="accent5">
                            <a:lumMod val="75000"/>
                          </a:schemeClr>
                        </a:solidFill>
                        <a:effectLst/>
                        <a:latin typeface="Times New Roman"/>
                        <a:ea typeface="Times New Roman"/>
                      </a:endParaRPr>
                    </a:p>
                  </a:txBody>
                  <a:tcPr marL="68580" marR="68580" marT="0" marB="0" anchor="ctr"/>
                </a:tc>
                <a:tc>
                  <a:txBody>
                    <a:bodyPr/>
                    <a:lstStyle/>
                    <a:p>
                      <a:pPr algn="ctr">
                        <a:lnSpc>
                          <a:spcPct val="120000"/>
                        </a:lnSpc>
                        <a:spcBef>
                          <a:spcPts val="600"/>
                        </a:spcBef>
                        <a:spcAft>
                          <a:spcPts val="600"/>
                        </a:spcAft>
                      </a:pPr>
                      <a:r>
                        <a:rPr lang="es-ES" sz="1600">
                          <a:solidFill>
                            <a:schemeClr val="accent5">
                              <a:lumMod val="75000"/>
                            </a:schemeClr>
                          </a:solidFill>
                          <a:effectLst/>
                        </a:rPr>
                        <a:t>950,00 €</a:t>
                      </a:r>
                      <a:endParaRPr lang="es-ES" sz="2400">
                        <a:solidFill>
                          <a:schemeClr val="accent5">
                            <a:lumMod val="75000"/>
                          </a:schemeClr>
                        </a:solidFill>
                        <a:effectLst/>
                        <a:latin typeface="Times New Roman"/>
                        <a:ea typeface="Times New Roman"/>
                      </a:endParaRPr>
                    </a:p>
                  </a:txBody>
                  <a:tcPr marL="68580" marR="68580" marT="0" marB="0" anchor="ctr"/>
                </a:tc>
              </a:tr>
              <a:tr h="327618">
                <a:tc>
                  <a:txBody>
                    <a:bodyPr/>
                    <a:lstStyle/>
                    <a:p>
                      <a:pPr algn="just">
                        <a:lnSpc>
                          <a:spcPct val="120000"/>
                        </a:lnSpc>
                        <a:spcBef>
                          <a:spcPts val="600"/>
                        </a:spcBef>
                        <a:spcAft>
                          <a:spcPts val="600"/>
                        </a:spcAft>
                      </a:pPr>
                      <a:r>
                        <a:rPr lang="es-ES" sz="1600">
                          <a:solidFill>
                            <a:schemeClr val="accent5">
                              <a:lumMod val="75000"/>
                            </a:schemeClr>
                          </a:solidFill>
                          <a:effectLst/>
                        </a:rPr>
                        <a:t>Grupos de investigación en Universidades con menos de 5 personas</a:t>
                      </a:r>
                      <a:endParaRPr lang="es-ES" sz="2400">
                        <a:solidFill>
                          <a:schemeClr val="accent5">
                            <a:lumMod val="75000"/>
                          </a:schemeClr>
                        </a:solidFill>
                        <a:effectLst/>
                        <a:latin typeface="Times New Roman"/>
                        <a:ea typeface="Times New Roman"/>
                      </a:endParaRPr>
                    </a:p>
                  </a:txBody>
                  <a:tcPr marL="68580" marR="68580" marT="0" marB="0" anchor="ctr"/>
                </a:tc>
                <a:tc>
                  <a:txBody>
                    <a:bodyPr/>
                    <a:lstStyle/>
                    <a:p>
                      <a:pPr algn="ctr">
                        <a:lnSpc>
                          <a:spcPct val="120000"/>
                        </a:lnSpc>
                        <a:spcBef>
                          <a:spcPts val="600"/>
                        </a:spcBef>
                        <a:spcAft>
                          <a:spcPts val="600"/>
                        </a:spcAft>
                      </a:pPr>
                      <a:r>
                        <a:rPr lang="es-ES" sz="1600" dirty="0" smtClean="0">
                          <a:solidFill>
                            <a:schemeClr val="accent5">
                              <a:lumMod val="75000"/>
                            </a:schemeClr>
                          </a:solidFill>
                          <a:effectLst/>
                        </a:rPr>
                        <a:t>600,00 </a:t>
                      </a:r>
                      <a:r>
                        <a:rPr lang="es-ES" sz="1600" dirty="0">
                          <a:solidFill>
                            <a:schemeClr val="accent5">
                              <a:lumMod val="75000"/>
                            </a:schemeClr>
                          </a:solidFill>
                          <a:effectLst/>
                        </a:rPr>
                        <a:t>€</a:t>
                      </a:r>
                      <a:endParaRPr lang="es-ES" sz="2400" dirty="0">
                        <a:solidFill>
                          <a:schemeClr val="accent5">
                            <a:lumMod val="75000"/>
                          </a:schemeClr>
                        </a:solidFill>
                        <a:effectLst/>
                        <a:latin typeface="Times New Roman"/>
                        <a:ea typeface="Times New Roman"/>
                      </a:endParaRPr>
                    </a:p>
                  </a:txBody>
                  <a:tcPr marL="68580" marR="68580" marT="0" marB="0" anchor="ctr"/>
                </a:tc>
              </a:tr>
            </a:tbl>
          </a:graphicData>
        </a:graphic>
      </p:graphicFrame>
      <p:sp>
        <p:nvSpPr>
          <p:cNvPr id="3" name="2 Rectángulo"/>
          <p:cNvSpPr/>
          <p:nvPr/>
        </p:nvSpPr>
        <p:spPr>
          <a:xfrm>
            <a:off x="701484" y="1509008"/>
            <a:ext cx="7831044" cy="1477328"/>
          </a:xfrm>
          <a:prstGeom prst="rect">
            <a:avLst/>
          </a:prstGeom>
          <a:solidFill>
            <a:schemeClr val="accent5">
              <a:lumMod val="20000"/>
              <a:lumOff val="80000"/>
            </a:schemeClr>
          </a:solidFill>
        </p:spPr>
        <p:txBody>
          <a:bodyPr wrap="square">
            <a:spAutoFit/>
          </a:bodyPr>
          <a:lstStyle/>
          <a:p>
            <a:pPr algn="ctr">
              <a:lnSpc>
                <a:spcPct val="150000"/>
              </a:lnSpc>
            </a:pPr>
            <a:r>
              <a:rPr lang="es-ES" b="1" dirty="0" smtClean="0">
                <a:solidFill>
                  <a:schemeClr val="accent5">
                    <a:lumMod val="75000"/>
                  </a:schemeClr>
                </a:solidFill>
              </a:rPr>
              <a:t>Si </a:t>
            </a:r>
            <a:r>
              <a:rPr lang="es-ES" b="1" dirty="0">
                <a:solidFill>
                  <a:schemeClr val="accent5">
                    <a:lumMod val="75000"/>
                  </a:schemeClr>
                </a:solidFill>
              </a:rPr>
              <a:t>estás interesado en formar parte de ACUIPLUS contacta con nosotros en </a:t>
            </a:r>
            <a:r>
              <a:rPr lang="es-ES" b="1" dirty="0">
                <a:solidFill>
                  <a:schemeClr val="accent5">
                    <a:lumMod val="50000"/>
                  </a:schemeClr>
                </a:solidFill>
              </a:rPr>
              <a:t>info@acuiplus.org </a:t>
            </a:r>
            <a:endParaRPr lang="es-ES" b="1" dirty="0" smtClean="0">
              <a:solidFill>
                <a:schemeClr val="accent5">
                  <a:lumMod val="50000"/>
                </a:schemeClr>
              </a:solidFill>
            </a:endParaRPr>
          </a:p>
          <a:p>
            <a:endParaRPr lang="es-ES" dirty="0">
              <a:solidFill>
                <a:schemeClr val="accent5">
                  <a:lumMod val="75000"/>
                </a:schemeClr>
              </a:solidFill>
            </a:endParaRPr>
          </a:p>
          <a:p>
            <a:pPr algn="ctr"/>
            <a:r>
              <a:rPr lang="es-ES" b="1" dirty="0">
                <a:solidFill>
                  <a:schemeClr val="accent5">
                    <a:lumMod val="75000"/>
                  </a:schemeClr>
                </a:solidFill>
              </a:rPr>
              <a:t>Te informaremos sobre los trámites a </a:t>
            </a:r>
            <a:r>
              <a:rPr lang="es-ES" b="1" dirty="0" smtClean="0">
                <a:solidFill>
                  <a:schemeClr val="accent5">
                    <a:lumMod val="75000"/>
                  </a:schemeClr>
                </a:solidFill>
              </a:rPr>
              <a:t>realizar </a:t>
            </a:r>
            <a:endParaRPr lang="es-ES" dirty="0">
              <a:solidFill>
                <a:schemeClr val="accent5">
                  <a:lumMod val="75000"/>
                </a:schemeClr>
              </a:solidFill>
            </a:endParaRPr>
          </a:p>
        </p:txBody>
      </p:sp>
    </p:spTree>
    <p:extLst>
      <p:ext uri="{BB962C8B-B14F-4D97-AF65-F5344CB8AC3E}">
        <p14:creationId xmlns:p14="http://schemas.microsoft.com/office/powerpoint/2010/main" val="25218287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Raquel\Downloads\sea-79950_1280.jpg"/>
          <p:cNvPicPr>
            <a:picLocks noChangeAspect="1" noChangeArrowheads="1"/>
          </p:cNvPicPr>
          <p:nvPr/>
        </p:nvPicPr>
        <p:blipFill>
          <a:blip r:embed="rId2">
            <a:duotone>
              <a:prstClr val="black"/>
              <a:srgbClr val="00CC99">
                <a:tint val="45000"/>
                <a:satMod val="400000"/>
              </a:srgbClr>
            </a:duotone>
            <a:extLst>
              <a:ext uri="{28A0092B-C50C-407E-A947-70E740481C1C}">
                <a14:useLocalDpi xmlns:a14="http://schemas.microsoft.com/office/drawing/2010/main" val="0"/>
              </a:ext>
            </a:extLst>
          </a:blip>
          <a:srcRect/>
          <a:stretch>
            <a:fillRect/>
          </a:stretch>
        </p:blipFill>
        <p:spPr bwMode="auto">
          <a:xfrm>
            <a:off x="-27081" y="-1"/>
            <a:ext cx="9171081" cy="68783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Raquel\Desktop\Logos y Fuentes\Group-1052-1024x25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37" y="2314013"/>
            <a:ext cx="9144000" cy="2250281"/>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 xmlns:a16="http://schemas.microsoft.com/office/drawing/2014/main" id="{32EE4290-DDFD-47CC-ABDF-280BAE54C5F1}"/>
              </a:ext>
            </a:extLst>
          </p:cNvPr>
          <p:cNvSpPr txBox="1"/>
          <p:nvPr/>
        </p:nvSpPr>
        <p:spPr>
          <a:xfrm>
            <a:off x="1516368" y="2978940"/>
            <a:ext cx="6048672" cy="784830"/>
          </a:xfrm>
          <a:prstGeom prst="rect">
            <a:avLst/>
          </a:prstGeom>
          <a:noFill/>
        </p:spPr>
        <p:txBody>
          <a:bodyPr wrap="square" rtlCol="0">
            <a:spAutoFit/>
          </a:bodyPr>
          <a:lstStyle/>
          <a:p>
            <a:pPr algn="ctr"/>
            <a:r>
              <a:rPr lang="es-ES" sz="4500" dirty="0" smtClean="0">
                <a:solidFill>
                  <a:schemeClr val="bg1"/>
                </a:solidFill>
                <a:latin typeface="Cambria" pitchFamily="18" charset="0"/>
                <a:ea typeface="Cambria" pitchFamily="18" charset="0"/>
              </a:rPr>
              <a:t>Muchas gracias!</a:t>
            </a:r>
            <a:endParaRPr lang="es-ES" sz="3800" dirty="0">
              <a:solidFill>
                <a:schemeClr val="bg1"/>
              </a:solidFill>
              <a:latin typeface="Cambria" pitchFamily="18" charset="0"/>
              <a:ea typeface="Cambria" pitchFamily="18" charset="0"/>
            </a:endParaRPr>
          </a:p>
        </p:txBody>
      </p:sp>
      <p:grpSp>
        <p:nvGrpSpPr>
          <p:cNvPr id="3" name="2 Grupo"/>
          <p:cNvGrpSpPr/>
          <p:nvPr/>
        </p:nvGrpSpPr>
        <p:grpSpPr>
          <a:xfrm>
            <a:off x="6282228" y="5229240"/>
            <a:ext cx="2488023" cy="1170156"/>
            <a:chOff x="6494564" y="5319252"/>
            <a:chExt cx="2488023" cy="1170156"/>
          </a:xfrm>
        </p:grpSpPr>
        <p:sp>
          <p:nvSpPr>
            <p:cNvPr id="9" name="8 Rectángulo"/>
            <p:cNvSpPr/>
            <p:nvPr/>
          </p:nvSpPr>
          <p:spPr>
            <a:xfrm>
              <a:off x="6494564" y="5319252"/>
              <a:ext cx="2488023" cy="1170156"/>
            </a:xfrm>
            <a:prstGeom prst="rect">
              <a:avLst/>
            </a:prstGeom>
            <a:solidFill>
              <a:srgbClr val="00CC99">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15000"/>
                </a:lnSpc>
                <a:spcBef>
                  <a:spcPts val="1000"/>
                </a:spcBef>
                <a:spcAft>
                  <a:spcPts val="0"/>
                </a:spcAft>
              </a:pPr>
              <a:r>
                <a:rPr lang="en-US" sz="1400" b="1" dirty="0">
                  <a:solidFill>
                    <a:srgbClr val="FFFFFF"/>
                  </a:solidFill>
                  <a:latin typeface="+mj-lt"/>
                  <a:ea typeface="Yu Mincho"/>
                  <a:cs typeface="Times New Roman"/>
                </a:rPr>
                <a:t> </a:t>
              </a:r>
              <a:r>
                <a:rPr lang="en-US" sz="1400" b="1" dirty="0" smtClean="0">
                  <a:solidFill>
                    <a:srgbClr val="FFFFFF"/>
                  </a:solidFill>
                  <a:latin typeface="+mj-lt"/>
                  <a:ea typeface="Yu Mincho"/>
                  <a:cs typeface="Times New Roman"/>
                </a:rPr>
                <a:t>      </a:t>
              </a:r>
              <a:r>
                <a:rPr lang="en-US" sz="1400" b="1" strike="noStrike" dirty="0" smtClean="0">
                  <a:solidFill>
                    <a:srgbClr val="FFFFFF"/>
                  </a:solidFill>
                  <a:latin typeface="+mj-lt"/>
                  <a:ea typeface="Yu Mincho"/>
                  <a:cs typeface="Times New Roman"/>
                </a:rPr>
                <a:t>@</a:t>
              </a:r>
              <a:r>
                <a:rPr lang="en-US" sz="1400" b="1" strike="noStrike" dirty="0" err="1" smtClean="0">
                  <a:solidFill>
                    <a:srgbClr val="FFFFFF"/>
                  </a:solidFill>
                  <a:latin typeface="+mj-lt"/>
                  <a:ea typeface="Yu Mincho"/>
                  <a:cs typeface="Times New Roman"/>
                </a:rPr>
                <a:t>acuiplus</a:t>
              </a:r>
              <a:r>
                <a:rPr lang="en-US" sz="1400" b="1" dirty="0">
                  <a:solidFill>
                    <a:srgbClr val="FFFFFF"/>
                  </a:solidFill>
                  <a:latin typeface="+mj-lt"/>
                  <a:ea typeface="Yu Mincho"/>
                  <a:cs typeface="Times New Roman"/>
                </a:rPr>
                <a:t> </a:t>
              </a:r>
              <a:endParaRPr lang="en-US" sz="1400" b="1" dirty="0" smtClean="0">
                <a:solidFill>
                  <a:srgbClr val="FFFFFF"/>
                </a:solidFill>
                <a:latin typeface="+mj-lt"/>
                <a:ea typeface="Yu Mincho"/>
                <a:cs typeface="Times New Roman"/>
              </a:endParaRPr>
            </a:p>
            <a:p>
              <a:pPr>
                <a:lnSpc>
                  <a:spcPct val="115000"/>
                </a:lnSpc>
                <a:spcBef>
                  <a:spcPts val="1000"/>
                </a:spcBef>
                <a:spcAft>
                  <a:spcPts val="0"/>
                </a:spcAft>
              </a:pPr>
              <a:r>
                <a:rPr lang="en-US" sz="1400" b="1" strike="noStrike" dirty="0" smtClean="0">
                  <a:solidFill>
                    <a:srgbClr val="FFFFFF"/>
                  </a:solidFill>
                  <a:latin typeface="+mj-lt"/>
                  <a:ea typeface="Yu Mincho"/>
                  <a:cs typeface="Times New Roman"/>
                </a:rPr>
                <a:t>       @</a:t>
              </a:r>
              <a:r>
                <a:rPr lang="en-US" sz="1400" b="1" strike="noStrike" dirty="0" err="1" smtClean="0">
                  <a:solidFill>
                    <a:srgbClr val="FFFFFF"/>
                  </a:solidFill>
                  <a:latin typeface="+mj-lt"/>
                  <a:ea typeface="Yu Mincho"/>
                  <a:cs typeface="Times New Roman"/>
                </a:rPr>
                <a:t>ClusterAcuiplus</a:t>
              </a:r>
              <a:r>
                <a:rPr lang="en-US" sz="1400" b="1" strike="noStrike" dirty="0" smtClean="0">
                  <a:solidFill>
                    <a:srgbClr val="FFFFFF"/>
                  </a:solidFill>
                  <a:latin typeface="+mj-lt"/>
                  <a:ea typeface="Yu Mincho"/>
                  <a:cs typeface="Times New Roman"/>
                </a:rPr>
                <a:t> </a:t>
              </a:r>
            </a:p>
            <a:p>
              <a:pPr>
                <a:lnSpc>
                  <a:spcPct val="115000"/>
                </a:lnSpc>
                <a:spcBef>
                  <a:spcPts val="1000"/>
                </a:spcBef>
                <a:spcAft>
                  <a:spcPts val="0"/>
                </a:spcAft>
              </a:pPr>
              <a:r>
                <a:rPr lang="en-US" sz="1400" b="1" strike="noStrike" dirty="0" smtClean="0">
                  <a:solidFill>
                    <a:srgbClr val="FFFFFF"/>
                  </a:solidFill>
                  <a:latin typeface="+mj-lt"/>
                  <a:ea typeface="Yu Mincho"/>
                  <a:cs typeface="Times New Roman"/>
                </a:rPr>
                <a:t>       Cluster Manager </a:t>
              </a:r>
              <a:r>
                <a:rPr lang="en-US" sz="1400" b="1" strike="noStrike" smtClean="0">
                  <a:solidFill>
                    <a:srgbClr val="FFFFFF"/>
                  </a:solidFill>
                  <a:latin typeface="+mj-lt"/>
                  <a:ea typeface="Yu Mincho"/>
                  <a:cs typeface="Times New Roman"/>
                </a:rPr>
                <a:t>Acuiplus</a:t>
              </a:r>
              <a:endParaRPr lang="es-ES" sz="1100" b="1" dirty="0">
                <a:latin typeface="+mj-lt"/>
                <a:ea typeface="Yu Mincho"/>
                <a:cs typeface="Times New Roman"/>
              </a:endParaRPr>
            </a:p>
          </p:txBody>
        </p:sp>
        <p:grpSp>
          <p:nvGrpSpPr>
            <p:cNvPr id="10" name="512 Grupo"/>
            <p:cNvGrpSpPr>
              <a:grpSpLocks noChangeAspect="1"/>
            </p:cNvGrpSpPr>
            <p:nvPr/>
          </p:nvGrpSpPr>
          <p:grpSpPr>
            <a:xfrm>
              <a:off x="6534300" y="5457842"/>
              <a:ext cx="288000" cy="941554"/>
              <a:chOff x="0" y="38100"/>
              <a:chExt cx="304773" cy="996321"/>
            </a:xfrm>
          </p:grpSpPr>
          <p:grpSp>
            <p:nvGrpSpPr>
              <p:cNvPr id="11" name="44 Grupo"/>
              <p:cNvGrpSpPr/>
              <p:nvPr/>
            </p:nvGrpSpPr>
            <p:grpSpPr>
              <a:xfrm>
                <a:off x="0" y="38100"/>
                <a:ext cx="304773" cy="630084"/>
                <a:chOff x="9525" y="0"/>
                <a:chExt cx="304800" cy="630084"/>
              </a:xfrm>
            </p:grpSpPr>
            <p:pic>
              <p:nvPicPr>
                <p:cNvPr id="13" name="12 Imagen">
                  <a:hlinkClick r:id="rId4"/>
                </p:cNvPr>
                <p:cNvPicPr/>
                <p:nvPr/>
              </p:nvPicPr>
              <p:blipFill>
                <a:blip r:embed="rId5" cstate="print">
                  <a:clrChange>
                    <a:clrFrom>
                      <a:srgbClr val="FFFFFF"/>
                    </a:clrFrom>
                    <a:clrTo>
                      <a:srgbClr val="FFFFFF">
                        <a:alpha val="0"/>
                      </a:srgbClr>
                    </a:clrTo>
                  </a:clrChange>
                  <a:biLevel thresh="25000"/>
                  <a:extLst>
                    <a:ext uri="{28A0092B-C50C-407E-A947-70E740481C1C}">
                      <a14:useLocalDpi xmlns:a14="http://schemas.microsoft.com/office/drawing/2010/main" val="0"/>
                    </a:ext>
                  </a:extLst>
                </a:blip>
                <a:stretch>
                  <a:fillRect/>
                </a:stretch>
              </p:blipFill>
              <p:spPr>
                <a:xfrm>
                  <a:off x="38101" y="411009"/>
                  <a:ext cx="247650" cy="219075"/>
                </a:xfrm>
                <a:prstGeom prst="rect">
                  <a:avLst/>
                </a:prstGeom>
              </p:spPr>
            </p:pic>
            <p:pic>
              <p:nvPicPr>
                <p:cNvPr id="14" name="13 Imagen">
                  <a:hlinkClick r:id="rId6"/>
                </p:cNvPr>
                <p:cNvPicPr>
                  <a:picLocks noChangeAspect="1"/>
                </p:cNvPicPr>
                <p:nvPr/>
              </p:nvPicPr>
              <p:blipFill>
                <a:blip r:embed="rId7" cstate="print">
                  <a:clrChange>
                    <a:clrFrom>
                      <a:srgbClr val="FFFFFF"/>
                    </a:clrFrom>
                    <a:clrTo>
                      <a:srgbClr val="FFFFFF">
                        <a:alpha val="0"/>
                      </a:srgbClr>
                    </a:clrTo>
                  </a:clrChange>
                  <a:biLevel thresh="25000"/>
                  <a:extLst>
                    <a:ext uri="{28A0092B-C50C-407E-A947-70E740481C1C}">
                      <a14:useLocalDpi xmlns:a14="http://schemas.microsoft.com/office/drawing/2010/main" val="0"/>
                    </a:ext>
                  </a:extLst>
                </a:blip>
                <a:stretch>
                  <a:fillRect/>
                </a:stretch>
              </p:blipFill>
              <p:spPr>
                <a:xfrm>
                  <a:off x="9525" y="0"/>
                  <a:ext cx="304800" cy="266700"/>
                </a:xfrm>
                <a:prstGeom prst="rect">
                  <a:avLst/>
                </a:prstGeom>
              </p:spPr>
            </p:pic>
          </p:grpSp>
          <p:pic>
            <p:nvPicPr>
              <p:cNvPr id="12" name="11 Imagen">
                <a:hlinkClick r:id="rId8"/>
              </p:cNvPr>
              <p:cNvPicPr>
                <a:picLocks noChangeAspect="1"/>
              </p:cNvPicPr>
              <p:nvPr/>
            </p:nvPicPr>
            <p:blipFill>
              <a:blip r:embed="rId9" cstate="print">
                <a:clrChange>
                  <a:clrFrom>
                    <a:srgbClr val="0084B1"/>
                  </a:clrFrom>
                  <a:clrTo>
                    <a:srgbClr val="0084B1">
                      <a:alpha val="0"/>
                    </a:srgbClr>
                  </a:clrTo>
                </a:clrChange>
                <a:extLst>
                  <a:ext uri="{28A0092B-C50C-407E-A947-70E740481C1C}">
                    <a14:useLocalDpi xmlns:a14="http://schemas.microsoft.com/office/drawing/2010/main" val="0"/>
                  </a:ext>
                </a:extLst>
              </a:blip>
              <a:stretch>
                <a:fillRect/>
              </a:stretch>
            </p:blipFill>
            <p:spPr>
              <a:xfrm>
                <a:off x="14274" y="758196"/>
                <a:ext cx="276225" cy="276225"/>
              </a:xfrm>
              <a:prstGeom prst="rect">
                <a:avLst/>
              </a:prstGeom>
            </p:spPr>
          </p:pic>
        </p:grpSp>
      </p:grpSp>
      <p:sp>
        <p:nvSpPr>
          <p:cNvPr id="17" name="16 Rectángulo"/>
          <p:cNvSpPr/>
          <p:nvPr/>
        </p:nvSpPr>
        <p:spPr>
          <a:xfrm>
            <a:off x="431448" y="5229240"/>
            <a:ext cx="2488023" cy="1170156"/>
          </a:xfrm>
          <a:prstGeom prst="rect">
            <a:avLst/>
          </a:prstGeom>
          <a:solidFill>
            <a:srgbClr val="00CC99">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Bef>
                <a:spcPts val="1000"/>
              </a:spcBef>
              <a:spcAft>
                <a:spcPts val="0"/>
              </a:spcAft>
              <a:buSzPct val="130000"/>
            </a:pPr>
            <a:r>
              <a:rPr lang="en-US" sz="1400" b="1" dirty="0" smtClean="0">
                <a:solidFill>
                  <a:srgbClr val="FFFFFF"/>
                </a:solidFill>
                <a:latin typeface="+mj-lt"/>
                <a:ea typeface="Yu Mincho"/>
                <a:cs typeface="Times New Roman"/>
              </a:rPr>
              <a:t>         </a:t>
            </a:r>
            <a:r>
              <a:rPr lang="en-US" sz="1600" b="1" dirty="0" smtClean="0">
                <a:solidFill>
                  <a:srgbClr val="FFFFFF"/>
                </a:solidFill>
                <a:latin typeface="+mj-lt"/>
                <a:ea typeface="Yu Mincho"/>
                <a:cs typeface="Times New Roman"/>
              </a:rPr>
              <a:t>www.acuiplus.org</a:t>
            </a:r>
            <a:endParaRPr lang="en-US" sz="1600" b="1" dirty="0">
              <a:solidFill>
                <a:srgbClr val="FFFFFF"/>
              </a:solidFill>
              <a:latin typeface="+mj-lt"/>
              <a:ea typeface="Yu Mincho"/>
              <a:cs typeface="Times New Roman"/>
            </a:endParaRPr>
          </a:p>
          <a:p>
            <a:pPr algn="ctr">
              <a:lnSpc>
                <a:spcPct val="115000"/>
              </a:lnSpc>
              <a:spcBef>
                <a:spcPts val="1000"/>
              </a:spcBef>
              <a:spcAft>
                <a:spcPts val="0"/>
              </a:spcAft>
            </a:pPr>
            <a:r>
              <a:rPr lang="en-US" sz="2000" b="1" dirty="0" smtClean="0">
                <a:solidFill>
                  <a:srgbClr val="FFFFFF"/>
                </a:solidFill>
                <a:latin typeface="+mj-lt"/>
                <a:ea typeface="Yu Mincho"/>
                <a:cs typeface="Times New Roman"/>
                <a:sym typeface="Wingdings"/>
              </a:rPr>
              <a:t> </a:t>
            </a:r>
            <a:r>
              <a:rPr lang="en-US" sz="1600" b="1" dirty="0" smtClean="0">
                <a:solidFill>
                  <a:srgbClr val="FFFFFF"/>
                </a:solidFill>
                <a:latin typeface="+mj-lt"/>
                <a:ea typeface="Yu Mincho"/>
                <a:cs typeface="Times New Roman"/>
              </a:rPr>
              <a:t>info@acuiplus.org</a:t>
            </a:r>
            <a:endParaRPr lang="en-US" sz="1600" b="1" dirty="0">
              <a:solidFill>
                <a:srgbClr val="FFFFFF"/>
              </a:solidFill>
              <a:latin typeface="+mj-lt"/>
              <a:ea typeface="Yu Mincho"/>
              <a:cs typeface="Times New Roman"/>
            </a:endParaRPr>
          </a:p>
        </p:txBody>
      </p:sp>
      <p:pic>
        <p:nvPicPr>
          <p:cNvPr id="7171" name="Picture 3" descr="C:\Users\Raquel\Desktop\Poster Acuiplus\logo\Logo Acuiplus PNG\Logo Acuiplis-1.png"/>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l="4965" t="20852" r="67220" b="11215"/>
          <a:stretch/>
        </p:blipFill>
        <p:spPr bwMode="auto">
          <a:xfrm>
            <a:off x="3131808" y="5414016"/>
            <a:ext cx="848494" cy="82786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3" descr="C:\Users\Raquel\Desktop\Poster Acuiplus\logo\Logo Acuiplus PNG\Logo Acuiplis-1.png"/>
          <p:cNvPicPr>
            <a:picLocks noChangeAspect="1" noChangeArrowheads="1"/>
          </p:cNvPicPr>
          <p:nvPr/>
        </p:nvPicPr>
        <p:blipFill rotWithShape="1">
          <a:blip r:embed="rId10" cstate="print">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rcRect l="34238" t="32250" r="5370" b="15892"/>
          <a:stretch/>
        </p:blipFill>
        <p:spPr bwMode="auto">
          <a:xfrm>
            <a:off x="4118968" y="5543786"/>
            <a:ext cx="1842247" cy="631951"/>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p:cNvPicPr>
            <a:picLocks noChangeAspect="1" noChangeArrowheads="1"/>
          </p:cNvPicPr>
          <p:nvPr/>
        </p:nvPicPr>
        <p:blipFill>
          <a:blip r:embed="rId11" cstate="print">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738000" y="5484252"/>
            <a:ext cx="270036" cy="264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4246708"/>
      </p:ext>
    </p:extLst>
  </p:cSld>
  <p:clrMapOvr>
    <a:masterClrMapping/>
  </p:clrMapOvr>
  <p:timing>
    <p:tnLst>
      <p:par>
        <p:cTn id="1" dur="indefinite" restart="never" nodeType="tmRoot"/>
      </p:par>
    </p:tnLst>
  </p:timing>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939</TotalTime>
  <Words>983</Words>
  <Application>Microsoft Office PowerPoint</Application>
  <PresentationFormat>Presentación en pantalla (4:3)</PresentationFormat>
  <Paragraphs>126</Paragraphs>
  <Slides>14</Slides>
  <Notes>5</Notes>
  <HiddenSlides>0</HiddenSlides>
  <MMClips>0</MMClips>
  <ScaleCrop>false</ScaleCrop>
  <HeadingPairs>
    <vt:vector size="4" baseType="variant">
      <vt:variant>
        <vt:lpstr>Tema</vt:lpstr>
      </vt:variant>
      <vt:variant>
        <vt:i4>4</vt:i4>
      </vt:variant>
      <vt:variant>
        <vt:lpstr>Títulos de diapositiva</vt:lpstr>
      </vt:variant>
      <vt:variant>
        <vt:i4>14</vt:i4>
      </vt:variant>
    </vt:vector>
  </HeadingPairs>
  <TitlesOfParts>
    <vt:vector size="18" baseType="lpstr">
      <vt:lpstr>1_Tema de Office</vt:lpstr>
      <vt:lpstr>2_Tema de Office</vt:lpstr>
      <vt:lpstr>3_Tema de Office</vt:lpstr>
      <vt:lpstr>4_Tema de Office</vt:lpstr>
      <vt:lpstr>CLUSTER ACUIPLUS   Gestión del conocimiento  INNOVACIÓN Y  SOSTENIBILIDAD EN ACUICULTURA</vt:lpstr>
      <vt:lpstr>Presentación de PowerPoint</vt:lpstr>
      <vt:lpstr>Presentación de PowerPoint</vt:lpstr>
      <vt:lpstr>Presentación de PowerPoint</vt:lpstr>
      <vt:lpstr>Presentación de PowerPoint</vt:lpstr>
      <vt:lpstr>Planificación estratégica   2018 - 2022</vt:lpstr>
      <vt:lpstr>Decálogo para avanzar hacia una  acuicultura sostenible</vt:lpstr>
      <vt:lpstr>Presentación de PowerPoint</vt:lpstr>
      <vt:lpstr>Presentación de PowerPoint</vt:lpstr>
      <vt:lpstr>Presentación de PowerPoint</vt:lpstr>
      <vt:lpstr>Alianzas</vt:lpstr>
      <vt:lpstr>Ventajas de formar parte</vt:lpstr>
      <vt:lpstr>¿Quieres formar parte de Acuiplus?</vt:lpstr>
      <vt:lpstr>Presentación de PowerPoint</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ACUIPLUS  GESTIÓN DEL CONOCIMIENTO  INNOVACIÓN Y SOSTENIBILIDAD EN LA ACUICULTURA</dc:title>
  <dc:creator>ICSEM</dc:creator>
  <cp:lastModifiedBy>Angela</cp:lastModifiedBy>
  <cp:revision>65</cp:revision>
  <cp:lastPrinted>2017-12-28T08:23:46Z</cp:lastPrinted>
  <dcterms:created xsi:type="dcterms:W3CDTF">2017-12-26T12:05:33Z</dcterms:created>
  <dcterms:modified xsi:type="dcterms:W3CDTF">2020-01-29T10:07:22Z</dcterms:modified>
</cp:coreProperties>
</file>